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43"/>
  </p:notesMasterIdLst>
  <p:sldIdLst>
    <p:sldId id="256" r:id="rId6"/>
    <p:sldId id="257" r:id="rId7"/>
    <p:sldId id="258" r:id="rId8"/>
    <p:sldId id="259" r:id="rId9"/>
    <p:sldId id="318" r:id="rId10"/>
    <p:sldId id="260" r:id="rId11"/>
    <p:sldId id="261" r:id="rId12"/>
    <p:sldId id="317" r:id="rId13"/>
    <p:sldId id="262" r:id="rId14"/>
    <p:sldId id="263" r:id="rId15"/>
    <p:sldId id="264" r:id="rId16"/>
    <p:sldId id="265" r:id="rId17"/>
    <p:sldId id="266" r:id="rId18"/>
    <p:sldId id="302" r:id="rId19"/>
    <p:sldId id="267" r:id="rId20"/>
    <p:sldId id="314" r:id="rId21"/>
    <p:sldId id="319" r:id="rId22"/>
    <p:sldId id="268" r:id="rId23"/>
    <p:sldId id="269" r:id="rId24"/>
    <p:sldId id="270" r:id="rId25"/>
    <p:sldId id="315" r:id="rId26"/>
    <p:sldId id="321" r:id="rId27"/>
    <p:sldId id="311" r:id="rId28"/>
    <p:sldId id="322" r:id="rId29"/>
    <p:sldId id="323" r:id="rId30"/>
    <p:sldId id="324" r:id="rId31"/>
    <p:sldId id="325" r:id="rId32"/>
    <p:sldId id="326" r:id="rId33"/>
    <p:sldId id="316" r:id="rId34"/>
    <p:sldId id="301" r:id="rId35"/>
    <p:sldId id="279" r:id="rId36"/>
    <p:sldId id="280" r:id="rId37"/>
    <p:sldId id="310" r:id="rId38"/>
    <p:sldId id="283" r:id="rId39"/>
    <p:sldId id="303" r:id="rId40"/>
    <p:sldId id="304" r:id="rId41"/>
    <p:sldId id="320"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C1AC8-DB13-4794-A5CD-43C35D78DF94}" v="19" dt="2023-03-28T10:04:12.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10BC1AC8-DB13-4794-A5CD-43C35D78DF94}"/>
    <pc:docChg chg="custSel addSld delSld modSld sldOrd addMainMaster delMainMaster modMainMaster">
      <pc:chgData name="Pascalle Cup" userId="abbe84a0-611b-406e-b251-e8b4b71c069a" providerId="ADAL" clId="{10BC1AC8-DB13-4794-A5CD-43C35D78DF94}" dt="2023-03-30T10:45:22.665" v="782" actId="478"/>
      <pc:docMkLst>
        <pc:docMk/>
      </pc:docMkLst>
      <pc:sldChg chg="modSp mod">
        <pc:chgData name="Pascalle Cup" userId="abbe84a0-611b-406e-b251-e8b4b71c069a" providerId="ADAL" clId="{10BC1AC8-DB13-4794-A5CD-43C35D78DF94}" dt="2023-03-28T09:18:21.760" v="23" actId="6549"/>
        <pc:sldMkLst>
          <pc:docMk/>
          <pc:sldMk cId="232926390" sldId="256"/>
        </pc:sldMkLst>
        <pc:spChg chg="mod">
          <ac:chgData name="Pascalle Cup" userId="abbe84a0-611b-406e-b251-e8b4b71c069a" providerId="ADAL" clId="{10BC1AC8-DB13-4794-A5CD-43C35D78DF94}" dt="2023-03-28T09:18:21.760" v="23" actId="6549"/>
          <ac:spMkLst>
            <pc:docMk/>
            <pc:sldMk cId="232926390" sldId="256"/>
            <ac:spMk id="2" creationId="{9F599508-C3F1-1DE4-54A6-55FB1AA1592B}"/>
          </ac:spMkLst>
        </pc:spChg>
      </pc:sldChg>
      <pc:sldChg chg="addSp modSp new mod">
        <pc:chgData name="Pascalle Cup" userId="abbe84a0-611b-406e-b251-e8b4b71c069a" providerId="ADAL" clId="{10BC1AC8-DB13-4794-A5CD-43C35D78DF94}" dt="2023-03-30T09:27:45.116" v="781" actId="6549"/>
        <pc:sldMkLst>
          <pc:docMk/>
          <pc:sldMk cId="556873072" sldId="257"/>
        </pc:sldMkLst>
        <pc:spChg chg="add mod">
          <ac:chgData name="Pascalle Cup" userId="abbe84a0-611b-406e-b251-e8b4b71c069a" providerId="ADAL" clId="{10BC1AC8-DB13-4794-A5CD-43C35D78DF94}" dt="2023-03-30T09:27:45.116" v="781" actId="6549"/>
          <ac:spMkLst>
            <pc:docMk/>
            <pc:sldMk cId="556873072" sldId="257"/>
            <ac:spMk id="3" creationId="{327887E1-3317-F7BB-A100-4B427CD1D53E}"/>
          </ac:spMkLst>
        </pc:spChg>
        <pc:spChg chg="add mod">
          <ac:chgData name="Pascalle Cup" userId="abbe84a0-611b-406e-b251-e8b4b71c069a" providerId="ADAL" clId="{10BC1AC8-DB13-4794-A5CD-43C35D78DF94}" dt="2023-03-28T09:20:27.520" v="121" actId="1076"/>
          <ac:spMkLst>
            <pc:docMk/>
            <pc:sldMk cId="556873072" sldId="257"/>
            <ac:spMk id="5" creationId="{F4F40F5D-55B8-BFB2-BF2B-6E56BC0B644C}"/>
          </ac:spMkLst>
        </pc:spChg>
      </pc:sldChg>
      <pc:sldChg chg="add">
        <pc:chgData name="Pascalle Cup" userId="abbe84a0-611b-406e-b251-e8b4b71c069a" providerId="ADAL" clId="{10BC1AC8-DB13-4794-A5CD-43C35D78DF94}" dt="2023-03-28T09:23:57.318" v="123"/>
        <pc:sldMkLst>
          <pc:docMk/>
          <pc:sldMk cId="3171638258" sldId="258"/>
        </pc:sldMkLst>
      </pc:sldChg>
      <pc:sldChg chg="add">
        <pc:chgData name="Pascalle Cup" userId="abbe84a0-611b-406e-b251-e8b4b71c069a" providerId="ADAL" clId="{10BC1AC8-DB13-4794-A5CD-43C35D78DF94}" dt="2023-03-28T09:23:59.594" v="125"/>
        <pc:sldMkLst>
          <pc:docMk/>
          <pc:sldMk cId="3203003117" sldId="259"/>
        </pc:sldMkLst>
      </pc:sldChg>
      <pc:sldChg chg="add">
        <pc:chgData name="Pascalle Cup" userId="abbe84a0-611b-406e-b251-e8b4b71c069a" providerId="ADAL" clId="{10BC1AC8-DB13-4794-A5CD-43C35D78DF94}" dt="2023-03-28T09:24:01.375" v="127"/>
        <pc:sldMkLst>
          <pc:docMk/>
          <pc:sldMk cId="1989824053" sldId="260"/>
        </pc:sldMkLst>
      </pc:sldChg>
      <pc:sldChg chg="add">
        <pc:chgData name="Pascalle Cup" userId="abbe84a0-611b-406e-b251-e8b4b71c069a" providerId="ADAL" clId="{10BC1AC8-DB13-4794-A5CD-43C35D78DF94}" dt="2023-03-28T09:24:03.218" v="129"/>
        <pc:sldMkLst>
          <pc:docMk/>
          <pc:sldMk cId="1313917620" sldId="261"/>
        </pc:sldMkLst>
      </pc:sldChg>
      <pc:sldChg chg="modSp add mod">
        <pc:chgData name="Pascalle Cup" userId="abbe84a0-611b-406e-b251-e8b4b71c069a" providerId="ADAL" clId="{10BC1AC8-DB13-4794-A5CD-43C35D78DF94}" dt="2023-03-28T09:37:37.192" v="167" actId="20577"/>
        <pc:sldMkLst>
          <pc:docMk/>
          <pc:sldMk cId="3426026868" sldId="262"/>
        </pc:sldMkLst>
        <pc:spChg chg="mod">
          <ac:chgData name="Pascalle Cup" userId="abbe84a0-611b-406e-b251-e8b4b71c069a" providerId="ADAL" clId="{10BC1AC8-DB13-4794-A5CD-43C35D78DF94}" dt="2023-03-28T09:37:08.447" v="161" actId="1076"/>
          <ac:spMkLst>
            <pc:docMk/>
            <pc:sldMk cId="3426026868" sldId="262"/>
            <ac:spMk id="2" creationId="{5C58FADD-8147-4D27-85D9-5D3DBCFCE3D3}"/>
          </ac:spMkLst>
        </pc:spChg>
        <pc:spChg chg="mod">
          <ac:chgData name="Pascalle Cup" userId="abbe84a0-611b-406e-b251-e8b4b71c069a" providerId="ADAL" clId="{10BC1AC8-DB13-4794-A5CD-43C35D78DF94}" dt="2023-03-28T09:37:37.192" v="167" actId="20577"/>
          <ac:spMkLst>
            <pc:docMk/>
            <pc:sldMk cId="3426026868" sldId="262"/>
            <ac:spMk id="3" creationId="{7056A9E6-0B22-48C7-9510-3AA1F49191B3}"/>
          </ac:spMkLst>
        </pc:spChg>
        <pc:picChg chg="mod">
          <ac:chgData name="Pascalle Cup" userId="abbe84a0-611b-406e-b251-e8b4b71c069a" providerId="ADAL" clId="{10BC1AC8-DB13-4794-A5CD-43C35D78DF94}" dt="2023-03-28T09:36:42.432" v="159" actId="1076"/>
          <ac:picMkLst>
            <pc:docMk/>
            <pc:sldMk cId="3426026868" sldId="262"/>
            <ac:picMk id="4" creationId="{3DE4BDDD-12FE-45B4-947D-67F1CDD4827C}"/>
          </ac:picMkLst>
        </pc:picChg>
      </pc:sldChg>
      <pc:sldChg chg="add">
        <pc:chgData name="Pascalle Cup" userId="abbe84a0-611b-406e-b251-e8b4b71c069a" providerId="ADAL" clId="{10BC1AC8-DB13-4794-A5CD-43C35D78DF94}" dt="2023-03-28T09:24:07.313" v="133"/>
        <pc:sldMkLst>
          <pc:docMk/>
          <pc:sldMk cId="3002513957" sldId="263"/>
        </pc:sldMkLst>
      </pc:sldChg>
      <pc:sldChg chg="add">
        <pc:chgData name="Pascalle Cup" userId="abbe84a0-611b-406e-b251-e8b4b71c069a" providerId="ADAL" clId="{10BC1AC8-DB13-4794-A5CD-43C35D78DF94}" dt="2023-03-28T09:24:08.939" v="135"/>
        <pc:sldMkLst>
          <pc:docMk/>
          <pc:sldMk cId="183297969" sldId="264"/>
        </pc:sldMkLst>
      </pc:sldChg>
      <pc:sldChg chg="add">
        <pc:chgData name="Pascalle Cup" userId="abbe84a0-611b-406e-b251-e8b4b71c069a" providerId="ADAL" clId="{10BC1AC8-DB13-4794-A5CD-43C35D78DF94}" dt="2023-03-28T09:24:10.892" v="137"/>
        <pc:sldMkLst>
          <pc:docMk/>
          <pc:sldMk cId="4273554325" sldId="265"/>
        </pc:sldMkLst>
      </pc:sldChg>
      <pc:sldChg chg="add">
        <pc:chgData name="Pascalle Cup" userId="abbe84a0-611b-406e-b251-e8b4b71c069a" providerId="ADAL" clId="{10BC1AC8-DB13-4794-A5CD-43C35D78DF94}" dt="2023-03-28T09:24:12.836" v="139"/>
        <pc:sldMkLst>
          <pc:docMk/>
          <pc:sldMk cId="1395683113" sldId="266"/>
        </pc:sldMkLst>
      </pc:sldChg>
      <pc:sldChg chg="addSp modSp add mod modAnim">
        <pc:chgData name="Pascalle Cup" userId="abbe84a0-611b-406e-b251-e8b4b71c069a" providerId="ADAL" clId="{10BC1AC8-DB13-4794-A5CD-43C35D78DF94}" dt="2023-03-28T09:45:22.497" v="265" actId="403"/>
        <pc:sldMkLst>
          <pc:docMk/>
          <pc:sldMk cId="2468174630" sldId="267"/>
        </pc:sldMkLst>
        <pc:spChg chg="add mod">
          <ac:chgData name="Pascalle Cup" userId="abbe84a0-611b-406e-b251-e8b4b71c069a" providerId="ADAL" clId="{10BC1AC8-DB13-4794-A5CD-43C35D78DF94}" dt="2023-03-28T09:42:16.294" v="180" actId="1582"/>
          <ac:spMkLst>
            <pc:docMk/>
            <pc:sldMk cId="2468174630" sldId="267"/>
            <ac:spMk id="3" creationId="{1762DDFD-A155-603B-E1D4-3A5DA661B92F}"/>
          </ac:spMkLst>
        </pc:spChg>
        <pc:spChg chg="add mod">
          <ac:chgData name="Pascalle Cup" userId="abbe84a0-611b-406e-b251-e8b4b71c069a" providerId="ADAL" clId="{10BC1AC8-DB13-4794-A5CD-43C35D78DF94}" dt="2023-03-28T09:45:22.497" v="265" actId="403"/>
          <ac:spMkLst>
            <pc:docMk/>
            <pc:sldMk cId="2468174630" sldId="267"/>
            <ac:spMk id="5" creationId="{1A28539E-465C-2F51-FF84-6C141E426D72}"/>
          </ac:spMkLst>
        </pc:spChg>
        <pc:picChg chg="mod">
          <ac:chgData name="Pascalle Cup" userId="abbe84a0-611b-406e-b251-e8b4b71c069a" providerId="ADAL" clId="{10BC1AC8-DB13-4794-A5CD-43C35D78DF94}" dt="2023-03-28T09:44:40.302" v="219" actId="1076"/>
          <ac:picMkLst>
            <pc:docMk/>
            <pc:sldMk cId="2468174630" sldId="267"/>
            <ac:picMk id="2" creationId="{BE67FA63-1DAE-4F4A-BF71-CB51A17DC269}"/>
          </ac:picMkLst>
        </pc:picChg>
      </pc:sldChg>
      <pc:sldChg chg="addSp delSp modSp add mod">
        <pc:chgData name="Pascalle Cup" userId="abbe84a0-611b-406e-b251-e8b4b71c069a" providerId="ADAL" clId="{10BC1AC8-DB13-4794-A5CD-43C35D78DF94}" dt="2023-03-28T09:46:22.855" v="290" actId="1076"/>
        <pc:sldMkLst>
          <pc:docMk/>
          <pc:sldMk cId="979401748" sldId="268"/>
        </pc:sldMkLst>
        <pc:spChg chg="del mod">
          <ac:chgData name="Pascalle Cup" userId="abbe84a0-611b-406e-b251-e8b4b71c069a" providerId="ADAL" clId="{10BC1AC8-DB13-4794-A5CD-43C35D78DF94}" dt="2023-03-28T09:46:14.280" v="288" actId="478"/>
          <ac:spMkLst>
            <pc:docMk/>
            <pc:sldMk cId="979401748" sldId="268"/>
            <ac:spMk id="2" creationId="{5AF451E4-CEDD-4DE0-A8F2-32F89D4FB2AE}"/>
          </ac:spMkLst>
        </pc:spChg>
        <pc:spChg chg="mod">
          <ac:chgData name="Pascalle Cup" userId="abbe84a0-611b-406e-b251-e8b4b71c069a" providerId="ADAL" clId="{10BC1AC8-DB13-4794-A5CD-43C35D78DF94}" dt="2023-03-28T09:38:48.783" v="170" actId="1076"/>
          <ac:spMkLst>
            <pc:docMk/>
            <pc:sldMk cId="979401748" sldId="268"/>
            <ac:spMk id="3" creationId="{DA6D8008-3954-4161-8F3C-E17B05BC956D}"/>
          </ac:spMkLst>
        </pc:spChg>
        <pc:spChg chg="mod">
          <ac:chgData name="Pascalle Cup" userId="abbe84a0-611b-406e-b251-e8b4b71c069a" providerId="ADAL" clId="{10BC1AC8-DB13-4794-A5CD-43C35D78DF94}" dt="2023-03-28T09:46:22.855" v="290" actId="1076"/>
          <ac:spMkLst>
            <pc:docMk/>
            <pc:sldMk cId="979401748" sldId="268"/>
            <ac:spMk id="4" creationId="{25A00769-8ECE-4AA9-A0BC-6B0B20B658F0}"/>
          </ac:spMkLst>
        </pc:spChg>
        <pc:spChg chg="add del mod">
          <ac:chgData name="Pascalle Cup" userId="abbe84a0-611b-406e-b251-e8b4b71c069a" providerId="ADAL" clId="{10BC1AC8-DB13-4794-A5CD-43C35D78DF94}" dt="2023-03-28T09:46:18.933" v="289" actId="478"/>
          <ac:spMkLst>
            <pc:docMk/>
            <pc:sldMk cId="979401748" sldId="268"/>
            <ac:spMk id="6" creationId="{E3BB6716-0F80-A5C9-CFF8-57C51DA41ADC}"/>
          </ac:spMkLst>
        </pc:spChg>
      </pc:sldChg>
      <pc:sldChg chg="add">
        <pc:chgData name="Pascalle Cup" userId="abbe84a0-611b-406e-b251-e8b4b71c069a" providerId="ADAL" clId="{10BC1AC8-DB13-4794-A5CD-43C35D78DF94}" dt="2023-03-28T09:24:19.368" v="145"/>
        <pc:sldMkLst>
          <pc:docMk/>
          <pc:sldMk cId="561446199" sldId="269"/>
        </pc:sldMkLst>
      </pc:sldChg>
      <pc:sldChg chg="add">
        <pc:chgData name="Pascalle Cup" userId="abbe84a0-611b-406e-b251-e8b4b71c069a" providerId="ADAL" clId="{10BC1AC8-DB13-4794-A5CD-43C35D78DF94}" dt="2023-03-28T09:24:22.077" v="147"/>
        <pc:sldMkLst>
          <pc:docMk/>
          <pc:sldMk cId="951670564" sldId="270"/>
        </pc:sldMkLst>
      </pc:sldChg>
      <pc:sldChg chg="addSp modSp mod setBg">
        <pc:chgData name="Pascalle Cup" userId="abbe84a0-611b-406e-b251-e8b4b71c069a" providerId="ADAL" clId="{10BC1AC8-DB13-4794-A5CD-43C35D78DF94}" dt="2023-03-28T10:03:49.658" v="723" actId="5793"/>
        <pc:sldMkLst>
          <pc:docMk/>
          <pc:sldMk cId="2640067574" sldId="279"/>
        </pc:sldMkLst>
        <pc:spChg chg="mod">
          <ac:chgData name="Pascalle Cup" userId="abbe84a0-611b-406e-b251-e8b4b71c069a" providerId="ADAL" clId="{10BC1AC8-DB13-4794-A5CD-43C35D78DF94}" dt="2023-03-28T10:03:49.658" v="723" actId="5793"/>
          <ac:spMkLst>
            <pc:docMk/>
            <pc:sldMk cId="2640067574" sldId="279"/>
            <ac:spMk id="4" creationId="{557A1254-B277-48F6-9966-72CAD0B3CAAA}"/>
          </ac:spMkLst>
        </pc:spChg>
        <pc:spChg chg="mod">
          <ac:chgData name="Pascalle Cup" userId="abbe84a0-611b-406e-b251-e8b4b71c069a" providerId="ADAL" clId="{10BC1AC8-DB13-4794-A5CD-43C35D78DF94}" dt="2023-03-28T10:03:40.722" v="721" actId="26606"/>
          <ac:spMkLst>
            <pc:docMk/>
            <pc:sldMk cId="2640067574" sldId="279"/>
            <ac:spMk id="8" creationId="{16083354-8C65-4F16-8C3B-D4569A409332}"/>
          </ac:spMkLst>
        </pc:spChg>
        <pc:spChg chg="add">
          <ac:chgData name="Pascalle Cup" userId="abbe84a0-611b-406e-b251-e8b4b71c069a" providerId="ADAL" clId="{10BC1AC8-DB13-4794-A5CD-43C35D78DF94}" dt="2023-03-28T10:03:40.722" v="721" actId="26606"/>
          <ac:spMkLst>
            <pc:docMk/>
            <pc:sldMk cId="2640067574" sldId="279"/>
            <ac:spMk id="13" creationId="{DEE2AD96-B495-4E06-9291-B71706F728CB}"/>
          </ac:spMkLst>
        </pc:spChg>
        <pc:spChg chg="add">
          <ac:chgData name="Pascalle Cup" userId="abbe84a0-611b-406e-b251-e8b4b71c069a" providerId="ADAL" clId="{10BC1AC8-DB13-4794-A5CD-43C35D78DF94}" dt="2023-03-28T10:03:40.722" v="721" actId="26606"/>
          <ac:spMkLst>
            <pc:docMk/>
            <pc:sldMk cId="2640067574" sldId="279"/>
            <ac:spMk id="15" creationId="{53CF6D67-C5A8-4ADD-9E8E-1E38CA1D3166}"/>
          </ac:spMkLst>
        </pc:spChg>
        <pc:spChg chg="add">
          <ac:chgData name="Pascalle Cup" userId="abbe84a0-611b-406e-b251-e8b4b71c069a" providerId="ADAL" clId="{10BC1AC8-DB13-4794-A5CD-43C35D78DF94}" dt="2023-03-28T10:03:40.722" v="721" actId="26606"/>
          <ac:spMkLst>
            <pc:docMk/>
            <pc:sldMk cId="2640067574" sldId="279"/>
            <ac:spMk id="17" creationId="{86909FA0-B515-4681-B7A8-FA281D133B94}"/>
          </ac:spMkLst>
        </pc:spChg>
        <pc:spChg chg="add">
          <ac:chgData name="Pascalle Cup" userId="abbe84a0-611b-406e-b251-e8b4b71c069a" providerId="ADAL" clId="{10BC1AC8-DB13-4794-A5CD-43C35D78DF94}" dt="2023-03-28T10:03:40.722" v="721" actId="26606"/>
          <ac:spMkLst>
            <pc:docMk/>
            <pc:sldMk cId="2640067574" sldId="279"/>
            <ac:spMk id="19" creationId="{21C9FE86-FCC3-4A31-AA1C-C882262B7FE7}"/>
          </ac:spMkLst>
        </pc:spChg>
        <pc:spChg chg="add">
          <ac:chgData name="Pascalle Cup" userId="abbe84a0-611b-406e-b251-e8b4b71c069a" providerId="ADAL" clId="{10BC1AC8-DB13-4794-A5CD-43C35D78DF94}" dt="2023-03-28T10:03:40.722" v="721" actId="26606"/>
          <ac:spMkLst>
            <pc:docMk/>
            <pc:sldMk cId="2640067574" sldId="279"/>
            <ac:spMk id="21" creationId="{7D96243B-ECED-4B71-8E06-AE9A285EAD20}"/>
          </ac:spMkLst>
        </pc:spChg>
        <pc:spChg chg="add">
          <ac:chgData name="Pascalle Cup" userId="abbe84a0-611b-406e-b251-e8b4b71c069a" providerId="ADAL" clId="{10BC1AC8-DB13-4794-A5CD-43C35D78DF94}" dt="2023-03-28T10:03:40.722" v="721" actId="26606"/>
          <ac:spMkLst>
            <pc:docMk/>
            <pc:sldMk cId="2640067574" sldId="279"/>
            <ac:spMk id="23" creationId="{A09989E4-EFDC-4A90-A633-E0525FB4139E}"/>
          </ac:spMkLst>
        </pc:spChg>
      </pc:sldChg>
      <pc:sldChg chg="addSp modSp mod setBg">
        <pc:chgData name="Pascalle Cup" userId="abbe84a0-611b-406e-b251-e8b4b71c069a" providerId="ADAL" clId="{10BC1AC8-DB13-4794-A5CD-43C35D78DF94}" dt="2023-03-28T10:04:12.297" v="731"/>
        <pc:sldMkLst>
          <pc:docMk/>
          <pc:sldMk cId="4183756832" sldId="280"/>
        </pc:sldMkLst>
        <pc:spChg chg="add mod">
          <ac:chgData name="Pascalle Cup" userId="abbe84a0-611b-406e-b251-e8b4b71c069a" providerId="ADAL" clId="{10BC1AC8-DB13-4794-A5CD-43C35D78DF94}" dt="2023-03-28T10:04:12.297" v="731"/>
          <ac:spMkLst>
            <pc:docMk/>
            <pc:sldMk cId="4183756832" sldId="280"/>
            <ac:spMk id="2" creationId="{AF026873-743B-EA83-A586-82B47761FAF8}"/>
          </ac:spMkLst>
        </pc:spChg>
        <pc:spChg chg="mod">
          <ac:chgData name="Pascalle Cup" userId="abbe84a0-611b-406e-b251-e8b4b71c069a" providerId="ADAL" clId="{10BC1AC8-DB13-4794-A5CD-43C35D78DF94}" dt="2023-03-28T10:04:04.108" v="730" actId="5793"/>
          <ac:spMkLst>
            <pc:docMk/>
            <pc:sldMk cId="4183756832" sldId="280"/>
            <ac:spMk id="4" creationId="{9A5DFBC7-2505-4126-BD31-020286004F54}"/>
          </ac:spMkLst>
        </pc:spChg>
        <pc:spChg chg="add">
          <ac:chgData name="Pascalle Cup" userId="abbe84a0-611b-406e-b251-e8b4b71c069a" providerId="ADAL" clId="{10BC1AC8-DB13-4794-A5CD-43C35D78DF94}" dt="2023-03-28T10:03:52.907" v="724" actId="26606"/>
          <ac:spMkLst>
            <pc:docMk/>
            <pc:sldMk cId="4183756832" sldId="280"/>
            <ac:spMk id="9" creationId="{DEE2AD96-B495-4E06-9291-B71706F728CB}"/>
          </ac:spMkLst>
        </pc:spChg>
        <pc:spChg chg="add">
          <ac:chgData name="Pascalle Cup" userId="abbe84a0-611b-406e-b251-e8b4b71c069a" providerId="ADAL" clId="{10BC1AC8-DB13-4794-A5CD-43C35D78DF94}" dt="2023-03-28T10:03:52.907" v="724" actId="26606"/>
          <ac:spMkLst>
            <pc:docMk/>
            <pc:sldMk cId="4183756832" sldId="280"/>
            <ac:spMk id="11" creationId="{53CF6D67-C5A8-4ADD-9E8E-1E38CA1D3166}"/>
          </ac:spMkLst>
        </pc:spChg>
        <pc:spChg chg="add">
          <ac:chgData name="Pascalle Cup" userId="abbe84a0-611b-406e-b251-e8b4b71c069a" providerId="ADAL" clId="{10BC1AC8-DB13-4794-A5CD-43C35D78DF94}" dt="2023-03-28T10:03:52.907" v="724" actId="26606"/>
          <ac:spMkLst>
            <pc:docMk/>
            <pc:sldMk cId="4183756832" sldId="280"/>
            <ac:spMk id="13" creationId="{86909FA0-B515-4681-B7A8-FA281D133B94}"/>
          </ac:spMkLst>
        </pc:spChg>
        <pc:spChg chg="add">
          <ac:chgData name="Pascalle Cup" userId="abbe84a0-611b-406e-b251-e8b4b71c069a" providerId="ADAL" clId="{10BC1AC8-DB13-4794-A5CD-43C35D78DF94}" dt="2023-03-28T10:03:52.907" v="724" actId="26606"/>
          <ac:spMkLst>
            <pc:docMk/>
            <pc:sldMk cId="4183756832" sldId="280"/>
            <ac:spMk id="15" creationId="{21C9FE86-FCC3-4A31-AA1C-C882262B7FE7}"/>
          </ac:spMkLst>
        </pc:spChg>
        <pc:spChg chg="add">
          <ac:chgData name="Pascalle Cup" userId="abbe84a0-611b-406e-b251-e8b4b71c069a" providerId="ADAL" clId="{10BC1AC8-DB13-4794-A5CD-43C35D78DF94}" dt="2023-03-28T10:03:52.907" v="724" actId="26606"/>
          <ac:spMkLst>
            <pc:docMk/>
            <pc:sldMk cId="4183756832" sldId="280"/>
            <ac:spMk id="17" creationId="{7D96243B-ECED-4B71-8E06-AE9A285EAD20}"/>
          </ac:spMkLst>
        </pc:spChg>
        <pc:spChg chg="add">
          <ac:chgData name="Pascalle Cup" userId="abbe84a0-611b-406e-b251-e8b4b71c069a" providerId="ADAL" clId="{10BC1AC8-DB13-4794-A5CD-43C35D78DF94}" dt="2023-03-28T10:03:52.907" v="724" actId="26606"/>
          <ac:spMkLst>
            <pc:docMk/>
            <pc:sldMk cId="4183756832" sldId="280"/>
            <ac:spMk id="19" creationId="{A09989E4-EFDC-4A90-A633-E0525FB4139E}"/>
          </ac:spMkLst>
        </pc:spChg>
      </pc:sldChg>
      <pc:sldChg chg="del">
        <pc:chgData name="Pascalle Cup" userId="abbe84a0-611b-406e-b251-e8b4b71c069a" providerId="ADAL" clId="{10BC1AC8-DB13-4794-A5CD-43C35D78DF94}" dt="2023-03-28T09:40:35.562" v="171" actId="47"/>
        <pc:sldMkLst>
          <pc:docMk/>
          <pc:sldMk cId="52129132" sldId="288"/>
        </pc:sldMkLst>
      </pc:sldChg>
      <pc:sldChg chg="del">
        <pc:chgData name="Pascalle Cup" userId="abbe84a0-611b-406e-b251-e8b4b71c069a" providerId="ADAL" clId="{10BC1AC8-DB13-4794-A5CD-43C35D78DF94}" dt="2023-03-28T09:54:26.076" v="456" actId="47"/>
        <pc:sldMkLst>
          <pc:docMk/>
          <pc:sldMk cId="320238629" sldId="290"/>
        </pc:sldMkLst>
      </pc:sldChg>
      <pc:sldChg chg="addSp delSp modSp mod delAnim">
        <pc:chgData name="Pascalle Cup" userId="abbe84a0-611b-406e-b251-e8b4b71c069a" providerId="ADAL" clId="{10BC1AC8-DB13-4794-A5CD-43C35D78DF94}" dt="2023-03-28T09:53:53.502" v="453" actId="1076"/>
        <pc:sldMkLst>
          <pc:docMk/>
          <pc:sldMk cId="457162477" sldId="301"/>
        </pc:sldMkLst>
        <pc:picChg chg="del">
          <ac:chgData name="Pascalle Cup" userId="abbe84a0-611b-406e-b251-e8b4b71c069a" providerId="ADAL" clId="{10BC1AC8-DB13-4794-A5CD-43C35D78DF94}" dt="2023-03-28T09:53:48.331" v="451" actId="478"/>
          <ac:picMkLst>
            <pc:docMk/>
            <pc:sldMk cId="457162477" sldId="301"/>
            <ac:picMk id="4" creationId="{1FA4462C-116E-491F-A814-64F9E960BE2D}"/>
          </ac:picMkLst>
        </pc:picChg>
        <pc:picChg chg="add mod">
          <ac:chgData name="Pascalle Cup" userId="abbe84a0-611b-406e-b251-e8b4b71c069a" providerId="ADAL" clId="{10BC1AC8-DB13-4794-A5CD-43C35D78DF94}" dt="2023-03-28T09:53:53.502" v="453" actId="1076"/>
          <ac:picMkLst>
            <pc:docMk/>
            <pc:sldMk cId="457162477" sldId="301"/>
            <ac:picMk id="2050" creationId="{F01FBBE3-F33C-62C0-3D33-E4B97209957D}"/>
          </ac:picMkLst>
        </pc:picChg>
      </pc:sldChg>
      <pc:sldChg chg="modSp mod ord">
        <pc:chgData name="Pascalle Cup" userId="abbe84a0-611b-406e-b251-e8b4b71c069a" providerId="ADAL" clId="{10BC1AC8-DB13-4794-A5CD-43C35D78DF94}" dt="2023-03-28T09:45:04.388" v="262" actId="114"/>
        <pc:sldMkLst>
          <pc:docMk/>
          <pc:sldMk cId="2270757712" sldId="302"/>
        </pc:sldMkLst>
        <pc:spChg chg="mod">
          <ac:chgData name="Pascalle Cup" userId="abbe84a0-611b-406e-b251-e8b4b71c069a" providerId="ADAL" clId="{10BC1AC8-DB13-4794-A5CD-43C35D78DF94}" dt="2023-03-28T09:45:04.388" v="262" actId="114"/>
          <ac:spMkLst>
            <pc:docMk/>
            <pc:sldMk cId="2270757712" sldId="302"/>
            <ac:spMk id="2" creationId="{2B877683-6DBE-4471-92B2-C9F68353D749}"/>
          </ac:spMkLst>
        </pc:spChg>
      </pc:sldChg>
      <pc:sldChg chg="addSp modSp mod setBg">
        <pc:chgData name="Pascalle Cup" userId="abbe84a0-611b-406e-b251-e8b4b71c069a" providerId="ADAL" clId="{10BC1AC8-DB13-4794-A5CD-43C35D78DF94}" dt="2023-03-28T10:05:35.536" v="757" actId="26606"/>
        <pc:sldMkLst>
          <pc:docMk/>
          <pc:sldMk cId="4053222328" sldId="303"/>
        </pc:sldMkLst>
        <pc:spChg chg="add">
          <ac:chgData name="Pascalle Cup" userId="abbe84a0-611b-406e-b251-e8b4b71c069a" providerId="ADAL" clId="{10BC1AC8-DB13-4794-A5CD-43C35D78DF94}" dt="2023-03-28T10:05:35.536" v="757" actId="26606"/>
          <ac:spMkLst>
            <pc:docMk/>
            <pc:sldMk cId="4053222328" sldId="303"/>
            <ac:spMk id="7" creationId="{7BDAC5B6-20CE-447F-8BA1-F2274AC7AE5B}"/>
          </ac:spMkLst>
        </pc:spChg>
        <pc:spChg chg="add">
          <ac:chgData name="Pascalle Cup" userId="abbe84a0-611b-406e-b251-e8b4b71c069a" providerId="ADAL" clId="{10BC1AC8-DB13-4794-A5CD-43C35D78DF94}" dt="2023-03-28T10:05:35.536" v="757" actId="26606"/>
          <ac:spMkLst>
            <pc:docMk/>
            <pc:sldMk cId="4053222328" sldId="303"/>
            <ac:spMk id="9" creationId="{D1D22B31-BF8F-446B-9009-8A251FB177CB}"/>
          </ac:spMkLst>
        </pc:spChg>
        <pc:picChg chg="mod">
          <ac:chgData name="Pascalle Cup" userId="abbe84a0-611b-406e-b251-e8b4b71c069a" providerId="ADAL" clId="{10BC1AC8-DB13-4794-A5CD-43C35D78DF94}" dt="2023-03-28T10:05:35.536" v="757" actId="26606"/>
          <ac:picMkLst>
            <pc:docMk/>
            <pc:sldMk cId="4053222328" sldId="303"/>
            <ac:picMk id="2" creationId="{937C2243-7DE5-47AD-AC68-F58F2982082C}"/>
          </ac:picMkLst>
        </pc:picChg>
      </pc:sldChg>
      <pc:sldChg chg="addSp modSp mod setBg">
        <pc:chgData name="Pascalle Cup" userId="abbe84a0-611b-406e-b251-e8b4b71c069a" providerId="ADAL" clId="{10BC1AC8-DB13-4794-A5CD-43C35D78DF94}" dt="2023-03-28T10:05:38.662" v="758" actId="26606"/>
        <pc:sldMkLst>
          <pc:docMk/>
          <pc:sldMk cId="3848338424" sldId="304"/>
        </pc:sldMkLst>
        <pc:spChg chg="add">
          <ac:chgData name="Pascalle Cup" userId="abbe84a0-611b-406e-b251-e8b4b71c069a" providerId="ADAL" clId="{10BC1AC8-DB13-4794-A5CD-43C35D78DF94}" dt="2023-03-28T10:05:38.662" v="758" actId="26606"/>
          <ac:spMkLst>
            <pc:docMk/>
            <pc:sldMk cId="3848338424" sldId="304"/>
            <ac:spMk id="4103" creationId="{7BDAC5B6-20CE-447F-8BA1-F2274AC7AE5B}"/>
          </ac:spMkLst>
        </pc:spChg>
        <pc:spChg chg="add">
          <ac:chgData name="Pascalle Cup" userId="abbe84a0-611b-406e-b251-e8b4b71c069a" providerId="ADAL" clId="{10BC1AC8-DB13-4794-A5CD-43C35D78DF94}" dt="2023-03-28T10:05:38.662" v="758" actId="26606"/>
          <ac:spMkLst>
            <pc:docMk/>
            <pc:sldMk cId="3848338424" sldId="304"/>
            <ac:spMk id="4105" creationId="{D1D22B31-BF8F-446B-9009-8A251FB177CB}"/>
          </ac:spMkLst>
        </pc:spChg>
        <pc:picChg chg="mod">
          <ac:chgData name="Pascalle Cup" userId="abbe84a0-611b-406e-b251-e8b4b71c069a" providerId="ADAL" clId="{10BC1AC8-DB13-4794-A5CD-43C35D78DF94}" dt="2023-03-28T10:05:38.662" v="758" actId="26606"/>
          <ac:picMkLst>
            <pc:docMk/>
            <pc:sldMk cId="3848338424" sldId="304"/>
            <ac:picMk id="4098" creationId="{2FCB29DA-98EE-44ED-9594-F67051BB84CA}"/>
          </ac:picMkLst>
        </pc:picChg>
      </pc:sldChg>
      <pc:sldChg chg="modSp mod">
        <pc:chgData name="Pascalle Cup" userId="abbe84a0-611b-406e-b251-e8b4b71c069a" providerId="ADAL" clId="{10BC1AC8-DB13-4794-A5CD-43C35D78DF94}" dt="2023-03-28T09:48:14.560" v="326" actId="20577"/>
        <pc:sldMkLst>
          <pc:docMk/>
          <pc:sldMk cId="1890612328" sldId="310"/>
        </pc:sldMkLst>
        <pc:spChg chg="mod">
          <ac:chgData name="Pascalle Cup" userId="abbe84a0-611b-406e-b251-e8b4b71c069a" providerId="ADAL" clId="{10BC1AC8-DB13-4794-A5CD-43C35D78DF94}" dt="2023-03-28T09:48:14.560" v="326" actId="20577"/>
          <ac:spMkLst>
            <pc:docMk/>
            <pc:sldMk cId="1890612328" sldId="310"/>
            <ac:spMk id="3" creationId="{A4C7FB3A-D4B9-41D9-8D9F-FA252B3FF8A1}"/>
          </ac:spMkLst>
        </pc:spChg>
      </pc:sldChg>
      <pc:sldChg chg="addSp modSp mod setBg">
        <pc:chgData name="Pascalle Cup" userId="abbe84a0-611b-406e-b251-e8b4b71c069a" providerId="ADAL" clId="{10BC1AC8-DB13-4794-A5CD-43C35D78DF94}" dt="2023-03-28T10:04:23.010" v="732" actId="26606"/>
        <pc:sldMkLst>
          <pc:docMk/>
          <pc:sldMk cId="2333437353" sldId="311"/>
        </pc:sldMkLst>
        <pc:spChg chg="mod">
          <ac:chgData name="Pascalle Cup" userId="abbe84a0-611b-406e-b251-e8b4b71c069a" providerId="ADAL" clId="{10BC1AC8-DB13-4794-A5CD-43C35D78DF94}" dt="2023-03-28T10:04:23.010" v="732" actId="26606"/>
          <ac:spMkLst>
            <pc:docMk/>
            <pc:sldMk cId="2333437353" sldId="311"/>
            <ac:spMk id="2" creationId="{CD02E579-0F2F-4244-90F5-D39290B79AA0}"/>
          </ac:spMkLst>
        </pc:spChg>
        <pc:spChg chg="mod">
          <ac:chgData name="Pascalle Cup" userId="abbe84a0-611b-406e-b251-e8b4b71c069a" providerId="ADAL" clId="{10BC1AC8-DB13-4794-A5CD-43C35D78DF94}" dt="2023-03-28T10:04:23.010" v="732" actId="26606"/>
          <ac:spMkLst>
            <pc:docMk/>
            <pc:sldMk cId="2333437353" sldId="311"/>
            <ac:spMk id="3" creationId="{322654C6-0C84-419D-A455-12DA83904F96}"/>
          </ac:spMkLst>
        </pc:spChg>
        <pc:spChg chg="add">
          <ac:chgData name="Pascalle Cup" userId="abbe84a0-611b-406e-b251-e8b4b71c069a" providerId="ADAL" clId="{10BC1AC8-DB13-4794-A5CD-43C35D78DF94}" dt="2023-03-28T10:04:23.010" v="732" actId="26606"/>
          <ac:spMkLst>
            <pc:docMk/>
            <pc:sldMk cId="2333437353" sldId="311"/>
            <ac:spMk id="1031" creationId="{2596F992-698C-48C0-9D89-70DA4CE927EF}"/>
          </ac:spMkLst>
        </pc:spChg>
        <pc:spChg chg="add">
          <ac:chgData name="Pascalle Cup" userId="abbe84a0-611b-406e-b251-e8b4b71c069a" providerId="ADAL" clId="{10BC1AC8-DB13-4794-A5CD-43C35D78DF94}" dt="2023-03-28T10:04:23.010" v="732" actId="26606"/>
          <ac:spMkLst>
            <pc:docMk/>
            <pc:sldMk cId="2333437353" sldId="311"/>
            <ac:spMk id="1033" creationId="{A344AAA5-41F4-4862-97EF-688D31DC7567}"/>
          </ac:spMkLst>
        </pc:spChg>
        <pc:spChg chg="add">
          <ac:chgData name="Pascalle Cup" userId="abbe84a0-611b-406e-b251-e8b4b71c069a" providerId="ADAL" clId="{10BC1AC8-DB13-4794-A5CD-43C35D78DF94}" dt="2023-03-28T10:04:23.010" v="732" actId="26606"/>
          <ac:spMkLst>
            <pc:docMk/>
            <pc:sldMk cId="2333437353" sldId="311"/>
            <ac:spMk id="1035" creationId="{69E1A62C-2AAF-4B3E-8CDB-65E237080997}"/>
          </ac:spMkLst>
        </pc:spChg>
        <pc:picChg chg="mod">
          <ac:chgData name="Pascalle Cup" userId="abbe84a0-611b-406e-b251-e8b4b71c069a" providerId="ADAL" clId="{10BC1AC8-DB13-4794-A5CD-43C35D78DF94}" dt="2023-03-28T10:04:23.010" v="732" actId="26606"/>
          <ac:picMkLst>
            <pc:docMk/>
            <pc:sldMk cId="2333437353" sldId="311"/>
            <ac:picMk id="1026" creationId="{16100BF8-C1D8-4178-8C40-716488F303E4}"/>
          </ac:picMkLst>
        </pc:picChg>
      </pc:sldChg>
      <pc:sldChg chg="addSp delSp modSp del mod">
        <pc:chgData name="Pascalle Cup" userId="abbe84a0-611b-406e-b251-e8b4b71c069a" providerId="ADAL" clId="{10BC1AC8-DB13-4794-A5CD-43C35D78DF94}" dt="2023-03-28T09:50:21.935" v="440" actId="47"/>
        <pc:sldMkLst>
          <pc:docMk/>
          <pc:sldMk cId="876820065" sldId="312"/>
        </pc:sldMkLst>
        <pc:spChg chg="add mod">
          <ac:chgData name="Pascalle Cup" userId="abbe84a0-611b-406e-b251-e8b4b71c069a" providerId="ADAL" clId="{10BC1AC8-DB13-4794-A5CD-43C35D78DF94}" dt="2023-03-28T09:50:16.256" v="438" actId="21"/>
          <ac:spMkLst>
            <pc:docMk/>
            <pc:sldMk cId="876820065" sldId="312"/>
            <ac:spMk id="3" creationId="{D9BF0C4D-2E95-CB60-BDDE-EDEE176D5585}"/>
          </ac:spMkLst>
        </pc:spChg>
        <pc:spChg chg="del">
          <ac:chgData name="Pascalle Cup" userId="abbe84a0-611b-406e-b251-e8b4b71c069a" providerId="ADAL" clId="{10BC1AC8-DB13-4794-A5CD-43C35D78DF94}" dt="2023-03-28T09:50:16.256" v="438" actId="21"/>
          <ac:spMkLst>
            <pc:docMk/>
            <pc:sldMk cId="876820065" sldId="312"/>
            <ac:spMk id="4" creationId="{EBB6D02B-DBD8-48DF-87B7-448C3AC4A206}"/>
          </ac:spMkLst>
        </pc:spChg>
      </pc:sldChg>
      <pc:sldChg chg="del">
        <pc:chgData name="Pascalle Cup" userId="abbe84a0-611b-406e-b251-e8b4b71c069a" providerId="ADAL" clId="{10BC1AC8-DB13-4794-A5CD-43C35D78DF94}" dt="2023-03-28T09:51:17.354" v="443" actId="47"/>
        <pc:sldMkLst>
          <pc:docMk/>
          <pc:sldMk cId="1616352929" sldId="313"/>
        </pc:sldMkLst>
      </pc:sldChg>
      <pc:sldChg chg="addSp modSp mod ord">
        <pc:chgData name="Pascalle Cup" userId="abbe84a0-611b-406e-b251-e8b4b71c069a" providerId="ADAL" clId="{10BC1AC8-DB13-4794-A5CD-43C35D78DF94}" dt="2023-03-28T09:45:45.166" v="285" actId="1076"/>
        <pc:sldMkLst>
          <pc:docMk/>
          <pc:sldMk cId="555686468" sldId="314"/>
        </pc:sldMkLst>
        <pc:spChg chg="mod">
          <ac:chgData name="Pascalle Cup" userId="abbe84a0-611b-406e-b251-e8b4b71c069a" providerId="ADAL" clId="{10BC1AC8-DB13-4794-A5CD-43C35D78DF94}" dt="2023-03-28T09:43:48.428" v="184" actId="20577"/>
          <ac:spMkLst>
            <pc:docMk/>
            <pc:sldMk cId="555686468" sldId="314"/>
            <ac:spMk id="3" creationId="{B3A6B79F-02E5-436D-9C17-9A5B49E19813}"/>
          </ac:spMkLst>
        </pc:spChg>
        <pc:spChg chg="mod">
          <ac:chgData name="Pascalle Cup" userId="abbe84a0-611b-406e-b251-e8b4b71c069a" providerId="ADAL" clId="{10BC1AC8-DB13-4794-A5CD-43C35D78DF94}" dt="2023-03-28T09:44:17.644" v="215" actId="6549"/>
          <ac:spMkLst>
            <pc:docMk/>
            <pc:sldMk cId="555686468" sldId="314"/>
            <ac:spMk id="4" creationId="{DD83F3C5-6633-474A-9597-B85961FB6B6F}"/>
          </ac:spMkLst>
        </pc:spChg>
        <pc:spChg chg="add mod">
          <ac:chgData name="Pascalle Cup" userId="abbe84a0-611b-406e-b251-e8b4b71c069a" providerId="ADAL" clId="{10BC1AC8-DB13-4794-A5CD-43C35D78DF94}" dt="2023-03-28T09:45:45.166" v="285" actId="1076"/>
          <ac:spMkLst>
            <pc:docMk/>
            <pc:sldMk cId="555686468" sldId="314"/>
            <ac:spMk id="6" creationId="{E2C018B6-7018-8951-7CF2-41ADBEC990CF}"/>
          </ac:spMkLst>
        </pc:spChg>
      </pc:sldChg>
      <pc:sldChg chg="addSp delSp modSp mod setBg">
        <pc:chgData name="Pascalle Cup" userId="abbe84a0-611b-406e-b251-e8b4b71c069a" providerId="ADAL" clId="{10BC1AC8-DB13-4794-A5CD-43C35D78DF94}" dt="2023-03-28T10:05:11.291" v="756" actId="403"/>
        <pc:sldMkLst>
          <pc:docMk/>
          <pc:sldMk cId="3233996996" sldId="316"/>
        </pc:sldMkLst>
        <pc:spChg chg="mod ord">
          <ac:chgData name="Pascalle Cup" userId="abbe84a0-611b-406e-b251-e8b4b71c069a" providerId="ADAL" clId="{10BC1AC8-DB13-4794-A5CD-43C35D78DF94}" dt="2023-03-28T10:05:11.291" v="756" actId="403"/>
          <ac:spMkLst>
            <pc:docMk/>
            <pc:sldMk cId="3233996996" sldId="316"/>
            <ac:spMk id="2" creationId="{F6E3BAD5-B8BD-4E8A-9F3E-8738A79ECDF4}"/>
          </ac:spMkLst>
        </pc:spChg>
        <pc:spChg chg="add">
          <ac:chgData name="Pascalle Cup" userId="abbe84a0-611b-406e-b251-e8b4b71c069a" providerId="ADAL" clId="{10BC1AC8-DB13-4794-A5CD-43C35D78DF94}" dt="2023-03-28T10:04:54.858" v="744" actId="26606"/>
          <ac:spMkLst>
            <pc:docMk/>
            <pc:sldMk cId="3233996996" sldId="316"/>
            <ac:spMk id="1031" creationId="{3346177D-ADC4-4968-B747-5CFCD390B5B9}"/>
          </ac:spMkLst>
        </pc:spChg>
        <pc:spChg chg="add">
          <ac:chgData name="Pascalle Cup" userId="abbe84a0-611b-406e-b251-e8b4b71c069a" providerId="ADAL" clId="{10BC1AC8-DB13-4794-A5CD-43C35D78DF94}" dt="2023-03-28T10:04:54.858" v="744" actId="26606"/>
          <ac:spMkLst>
            <pc:docMk/>
            <pc:sldMk cId="3233996996" sldId="316"/>
            <ac:spMk id="1033" creationId="{0844A943-BF79-4FEA-ABB1-3BD54D236606}"/>
          </ac:spMkLst>
        </pc:spChg>
        <pc:spChg chg="add">
          <ac:chgData name="Pascalle Cup" userId="abbe84a0-611b-406e-b251-e8b4b71c069a" providerId="ADAL" clId="{10BC1AC8-DB13-4794-A5CD-43C35D78DF94}" dt="2023-03-28T10:04:54.858" v="744" actId="26606"/>
          <ac:spMkLst>
            <pc:docMk/>
            <pc:sldMk cId="3233996996" sldId="316"/>
            <ac:spMk id="1035" creationId="{6437CC72-F4A8-4DC3-AFAB-D22C482C8100}"/>
          </ac:spMkLst>
        </pc:spChg>
        <pc:picChg chg="del">
          <ac:chgData name="Pascalle Cup" userId="abbe84a0-611b-406e-b251-e8b4b71c069a" providerId="ADAL" clId="{10BC1AC8-DB13-4794-A5CD-43C35D78DF94}" dt="2023-03-28T09:52:31.131" v="446" actId="478"/>
          <ac:picMkLst>
            <pc:docMk/>
            <pc:sldMk cId="3233996996" sldId="316"/>
            <ac:picMk id="5" creationId="{81F2B209-3454-4515-8503-5294FFE91EF5}"/>
          </ac:picMkLst>
        </pc:picChg>
        <pc:picChg chg="add mod">
          <ac:chgData name="Pascalle Cup" userId="abbe84a0-611b-406e-b251-e8b4b71c069a" providerId="ADAL" clId="{10BC1AC8-DB13-4794-A5CD-43C35D78DF94}" dt="2023-03-28T10:04:54.858" v="744" actId="26606"/>
          <ac:picMkLst>
            <pc:docMk/>
            <pc:sldMk cId="3233996996" sldId="316"/>
            <ac:picMk id="1026" creationId="{3050D985-C8AF-ED56-F40A-BC02AC64AA40}"/>
          </ac:picMkLst>
        </pc:picChg>
      </pc:sldChg>
      <pc:sldChg chg="modSp ord">
        <pc:chgData name="Pascalle Cup" userId="abbe84a0-611b-406e-b251-e8b4b71c069a" providerId="ADAL" clId="{10BC1AC8-DB13-4794-A5CD-43C35D78DF94}" dt="2023-03-28T09:36:23.772" v="157"/>
        <pc:sldMkLst>
          <pc:docMk/>
          <pc:sldMk cId="2207104303" sldId="317"/>
        </pc:sldMkLst>
        <pc:graphicFrameChg chg="mod">
          <ac:chgData name="Pascalle Cup" userId="abbe84a0-611b-406e-b251-e8b4b71c069a" providerId="ADAL" clId="{10BC1AC8-DB13-4794-A5CD-43C35D78DF94}" dt="2023-03-28T09:35:40.510" v="154" actId="207"/>
          <ac:graphicFrameMkLst>
            <pc:docMk/>
            <pc:sldMk cId="2207104303" sldId="317"/>
            <ac:graphicFrameMk id="5" creationId="{5B2FB91D-9E24-494C-9FD7-A9AD529CF792}"/>
          </ac:graphicFrameMkLst>
        </pc:graphicFrameChg>
      </pc:sldChg>
      <pc:sldChg chg="modSp">
        <pc:chgData name="Pascalle Cup" userId="abbe84a0-611b-406e-b251-e8b4b71c069a" providerId="ADAL" clId="{10BC1AC8-DB13-4794-A5CD-43C35D78DF94}" dt="2023-03-28T09:36:12.811" v="155" actId="207"/>
        <pc:sldMkLst>
          <pc:docMk/>
          <pc:sldMk cId="1214087953" sldId="318"/>
        </pc:sldMkLst>
        <pc:graphicFrameChg chg="mod">
          <ac:chgData name="Pascalle Cup" userId="abbe84a0-611b-406e-b251-e8b4b71c069a" providerId="ADAL" clId="{10BC1AC8-DB13-4794-A5CD-43C35D78DF94}" dt="2023-03-28T09:36:12.811" v="155" actId="207"/>
          <ac:graphicFrameMkLst>
            <pc:docMk/>
            <pc:sldMk cId="1214087953" sldId="318"/>
            <ac:graphicFrameMk id="5" creationId="{5B2FB91D-9E24-494C-9FD7-A9AD529CF792}"/>
          </ac:graphicFrameMkLst>
        </pc:graphicFrameChg>
      </pc:sldChg>
      <pc:sldChg chg="modSp new mod">
        <pc:chgData name="Pascalle Cup" userId="abbe84a0-611b-406e-b251-e8b4b71c069a" providerId="ADAL" clId="{10BC1AC8-DB13-4794-A5CD-43C35D78DF94}" dt="2023-03-28T09:46:09.652" v="287"/>
        <pc:sldMkLst>
          <pc:docMk/>
          <pc:sldMk cId="610320048" sldId="319"/>
        </pc:sldMkLst>
        <pc:spChg chg="mod">
          <ac:chgData name="Pascalle Cup" userId="abbe84a0-611b-406e-b251-e8b4b71c069a" providerId="ADAL" clId="{10BC1AC8-DB13-4794-A5CD-43C35D78DF94}" dt="2023-03-28T09:46:09.652" v="287"/>
          <ac:spMkLst>
            <pc:docMk/>
            <pc:sldMk cId="610320048" sldId="319"/>
            <ac:spMk id="2" creationId="{68DB547B-0C7A-4EC4-B5A5-CB0C661964C3}"/>
          </ac:spMkLst>
        </pc:spChg>
      </pc:sldChg>
      <pc:sldChg chg="addSp modSp new mod setBg">
        <pc:chgData name="Pascalle Cup" userId="abbe84a0-611b-406e-b251-e8b4b71c069a" providerId="ADAL" clId="{10BC1AC8-DB13-4794-A5CD-43C35D78DF94}" dt="2023-03-28T10:05:46.678" v="759" actId="26606"/>
        <pc:sldMkLst>
          <pc:docMk/>
          <pc:sldMk cId="1711084008" sldId="320"/>
        </pc:sldMkLst>
        <pc:spChg chg="mod">
          <ac:chgData name="Pascalle Cup" userId="abbe84a0-611b-406e-b251-e8b4b71c069a" providerId="ADAL" clId="{10BC1AC8-DB13-4794-A5CD-43C35D78DF94}" dt="2023-03-28T10:05:46.678" v="759" actId="26606"/>
          <ac:spMkLst>
            <pc:docMk/>
            <pc:sldMk cId="1711084008" sldId="320"/>
            <ac:spMk id="2" creationId="{6DD8BD96-11A2-5C9D-6F82-CE7183DBD051}"/>
          </ac:spMkLst>
        </pc:spChg>
        <pc:spChg chg="mod">
          <ac:chgData name="Pascalle Cup" userId="abbe84a0-611b-406e-b251-e8b4b71c069a" providerId="ADAL" clId="{10BC1AC8-DB13-4794-A5CD-43C35D78DF94}" dt="2023-03-28T10:05:46.678" v="759" actId="26606"/>
          <ac:spMkLst>
            <pc:docMk/>
            <pc:sldMk cId="1711084008" sldId="320"/>
            <ac:spMk id="3" creationId="{88399B6E-CF95-C266-47F9-73B0BE942F73}"/>
          </ac:spMkLst>
        </pc:spChg>
        <pc:spChg chg="add">
          <ac:chgData name="Pascalle Cup" userId="abbe84a0-611b-406e-b251-e8b4b71c069a" providerId="ADAL" clId="{10BC1AC8-DB13-4794-A5CD-43C35D78DF94}" dt="2023-03-28T10:05:46.678" v="759" actId="26606"/>
          <ac:spMkLst>
            <pc:docMk/>
            <pc:sldMk cId="1711084008" sldId="320"/>
            <ac:spMk id="8" creationId="{0C277D19-7DB2-4EB7-A9D7-94188998EBD1}"/>
          </ac:spMkLst>
        </pc:spChg>
        <pc:spChg chg="add">
          <ac:chgData name="Pascalle Cup" userId="abbe84a0-611b-406e-b251-e8b4b71c069a" providerId="ADAL" clId="{10BC1AC8-DB13-4794-A5CD-43C35D78DF94}" dt="2023-03-28T10:05:46.678" v="759" actId="26606"/>
          <ac:spMkLst>
            <pc:docMk/>
            <pc:sldMk cId="1711084008" sldId="320"/>
            <ac:spMk id="10" creationId="{EB197D2C-A33B-4345-BB16-C894ABA82F63}"/>
          </ac:spMkLst>
        </pc:spChg>
      </pc:sldChg>
      <pc:sldChg chg="addSp delSp modSp new mod delAnim modAnim">
        <pc:chgData name="Pascalle Cup" userId="abbe84a0-611b-406e-b251-e8b4b71c069a" providerId="ADAL" clId="{10BC1AC8-DB13-4794-A5CD-43C35D78DF94}" dt="2023-03-30T10:45:22.665" v="782" actId="478"/>
        <pc:sldMkLst>
          <pc:docMk/>
          <pc:sldMk cId="3934592420" sldId="321"/>
        </pc:sldMkLst>
        <pc:spChg chg="add mod">
          <ac:chgData name="Pascalle Cup" userId="abbe84a0-611b-406e-b251-e8b4b71c069a" providerId="ADAL" clId="{10BC1AC8-DB13-4794-A5CD-43C35D78DF94}" dt="2023-03-28T09:50:18.712" v="439"/>
          <ac:spMkLst>
            <pc:docMk/>
            <pc:sldMk cId="3934592420" sldId="321"/>
            <ac:spMk id="3" creationId="{70B14105-A009-379F-496C-2115F40883A7}"/>
          </ac:spMkLst>
        </pc:spChg>
        <pc:picChg chg="add del mod">
          <ac:chgData name="Pascalle Cup" userId="abbe84a0-611b-406e-b251-e8b4b71c069a" providerId="ADAL" clId="{10BC1AC8-DB13-4794-A5CD-43C35D78DF94}" dt="2023-03-30T10:45:22.665" v="782" actId="478"/>
          <ac:picMkLst>
            <pc:docMk/>
            <pc:sldMk cId="3934592420" sldId="321"/>
            <ac:picMk id="2" creationId="{733AD9BC-AF98-1939-4334-3DA471970B23}"/>
          </ac:picMkLst>
        </pc:picChg>
      </pc:sldChg>
      <pc:sldChg chg="addSp modSp new ord modAnim">
        <pc:chgData name="Pascalle Cup" userId="abbe84a0-611b-406e-b251-e8b4b71c069a" providerId="ADAL" clId="{10BC1AC8-DB13-4794-A5CD-43C35D78DF94}" dt="2023-03-28T09:51:27.707" v="445"/>
        <pc:sldMkLst>
          <pc:docMk/>
          <pc:sldMk cId="2012846199" sldId="322"/>
        </pc:sldMkLst>
        <pc:picChg chg="add mod">
          <ac:chgData name="Pascalle Cup" userId="abbe84a0-611b-406e-b251-e8b4b71c069a" providerId="ADAL" clId="{10BC1AC8-DB13-4794-A5CD-43C35D78DF94}" dt="2023-03-28T09:51:11.854" v="442"/>
          <ac:picMkLst>
            <pc:docMk/>
            <pc:sldMk cId="2012846199" sldId="322"/>
            <ac:picMk id="2" creationId="{7EBA2196-8F7D-C4ED-ADFC-58988ED0248D}"/>
          </ac:picMkLst>
        </pc:picChg>
      </pc:sldChg>
      <pc:sldChg chg="addSp modSp new mod setBg">
        <pc:chgData name="Pascalle Cup" userId="abbe84a0-611b-406e-b251-e8b4b71c069a" providerId="ADAL" clId="{10BC1AC8-DB13-4794-A5CD-43C35D78DF94}" dt="2023-03-28T10:04:28.014" v="733" actId="26606"/>
        <pc:sldMkLst>
          <pc:docMk/>
          <pc:sldMk cId="87203362" sldId="323"/>
        </pc:sldMkLst>
        <pc:spChg chg="add">
          <ac:chgData name="Pascalle Cup" userId="abbe84a0-611b-406e-b251-e8b4b71c069a" providerId="ADAL" clId="{10BC1AC8-DB13-4794-A5CD-43C35D78DF94}" dt="2023-03-28T10:04:28.014" v="733" actId="26606"/>
          <ac:spMkLst>
            <pc:docMk/>
            <pc:sldMk cId="87203362" sldId="323"/>
            <ac:spMk id="3079" creationId="{AB8C311F-7253-4AED-9701-7FC0708C41C7}"/>
          </ac:spMkLst>
        </pc:spChg>
        <pc:spChg chg="add">
          <ac:chgData name="Pascalle Cup" userId="abbe84a0-611b-406e-b251-e8b4b71c069a" providerId="ADAL" clId="{10BC1AC8-DB13-4794-A5CD-43C35D78DF94}" dt="2023-03-28T10:04:28.014" v="733" actId="26606"/>
          <ac:spMkLst>
            <pc:docMk/>
            <pc:sldMk cId="87203362" sldId="323"/>
            <ac:spMk id="3081" creationId="{E2384209-CB15-4CDF-9D31-C44FD9A3F20D}"/>
          </ac:spMkLst>
        </pc:spChg>
        <pc:spChg chg="add">
          <ac:chgData name="Pascalle Cup" userId="abbe84a0-611b-406e-b251-e8b4b71c069a" providerId="ADAL" clId="{10BC1AC8-DB13-4794-A5CD-43C35D78DF94}" dt="2023-03-28T10:04:28.014" v="733" actId="26606"/>
          <ac:spMkLst>
            <pc:docMk/>
            <pc:sldMk cId="87203362" sldId="323"/>
            <ac:spMk id="3083" creationId="{2633B3B5-CC90-43F0-8714-D31D1F3F0209}"/>
          </ac:spMkLst>
        </pc:spChg>
        <pc:spChg chg="add">
          <ac:chgData name="Pascalle Cup" userId="abbe84a0-611b-406e-b251-e8b4b71c069a" providerId="ADAL" clId="{10BC1AC8-DB13-4794-A5CD-43C35D78DF94}" dt="2023-03-28T10:04:28.014" v="733" actId="26606"/>
          <ac:spMkLst>
            <pc:docMk/>
            <pc:sldMk cId="87203362" sldId="323"/>
            <ac:spMk id="3085" creationId="{A8D57A06-A426-446D-B02C-A2DC6B62E45E}"/>
          </ac:spMkLst>
        </pc:spChg>
        <pc:picChg chg="add mod">
          <ac:chgData name="Pascalle Cup" userId="abbe84a0-611b-406e-b251-e8b4b71c069a" providerId="ADAL" clId="{10BC1AC8-DB13-4794-A5CD-43C35D78DF94}" dt="2023-03-28T10:04:28.014" v="733" actId="26606"/>
          <ac:picMkLst>
            <pc:docMk/>
            <pc:sldMk cId="87203362" sldId="323"/>
            <ac:picMk id="3074" creationId="{611C9B2E-BCF2-0899-98BC-6B8F87CCB7DE}"/>
          </ac:picMkLst>
        </pc:picChg>
      </pc:sldChg>
      <pc:sldChg chg="addSp modSp new mod setBg">
        <pc:chgData name="Pascalle Cup" userId="abbe84a0-611b-406e-b251-e8b4b71c069a" providerId="ADAL" clId="{10BC1AC8-DB13-4794-A5CD-43C35D78DF94}" dt="2023-03-28T10:04:46.525" v="743" actId="20577"/>
        <pc:sldMkLst>
          <pc:docMk/>
          <pc:sldMk cId="1336681658" sldId="324"/>
        </pc:sldMkLst>
        <pc:spChg chg="mod">
          <ac:chgData name="Pascalle Cup" userId="abbe84a0-611b-406e-b251-e8b4b71c069a" providerId="ADAL" clId="{10BC1AC8-DB13-4794-A5CD-43C35D78DF94}" dt="2023-03-28T10:04:46.525" v="743" actId="20577"/>
          <ac:spMkLst>
            <pc:docMk/>
            <pc:sldMk cId="1336681658" sldId="324"/>
            <ac:spMk id="2" creationId="{34C24BAE-D869-ED67-6757-E81830976321}"/>
          </ac:spMkLst>
        </pc:spChg>
        <pc:spChg chg="add mod">
          <ac:chgData name="Pascalle Cup" userId="abbe84a0-611b-406e-b251-e8b4b71c069a" providerId="ADAL" clId="{10BC1AC8-DB13-4794-A5CD-43C35D78DF94}" dt="2023-03-28T10:04:35.391" v="734" actId="26606"/>
          <ac:spMkLst>
            <pc:docMk/>
            <pc:sldMk cId="1336681658" sldId="324"/>
            <ac:spMk id="4" creationId="{F49AA527-8585-7385-D99F-A210CE395429}"/>
          </ac:spMkLst>
        </pc:spChg>
        <pc:spChg chg="add">
          <ac:chgData name="Pascalle Cup" userId="abbe84a0-611b-406e-b251-e8b4b71c069a" providerId="ADAL" clId="{10BC1AC8-DB13-4794-A5CD-43C35D78DF94}" dt="2023-03-28T10:04:35.391" v="734" actId="26606"/>
          <ac:spMkLst>
            <pc:docMk/>
            <pc:sldMk cId="1336681658" sldId="324"/>
            <ac:spMk id="9" creationId="{1B15ED52-F352-441B-82BF-E0EA34836D08}"/>
          </ac:spMkLst>
        </pc:spChg>
        <pc:spChg chg="add">
          <ac:chgData name="Pascalle Cup" userId="abbe84a0-611b-406e-b251-e8b4b71c069a" providerId="ADAL" clId="{10BC1AC8-DB13-4794-A5CD-43C35D78DF94}" dt="2023-03-28T10:04:35.391" v="734" actId="26606"/>
          <ac:spMkLst>
            <pc:docMk/>
            <pc:sldMk cId="1336681658" sldId="324"/>
            <ac:spMk id="11" creationId="{3B2E3793-BFE6-45A2-9B7B-E18844431C99}"/>
          </ac:spMkLst>
        </pc:spChg>
        <pc:spChg chg="add">
          <ac:chgData name="Pascalle Cup" userId="abbe84a0-611b-406e-b251-e8b4b71c069a" providerId="ADAL" clId="{10BC1AC8-DB13-4794-A5CD-43C35D78DF94}" dt="2023-03-28T10:04:35.391" v="734" actId="26606"/>
          <ac:spMkLst>
            <pc:docMk/>
            <pc:sldMk cId="1336681658" sldId="324"/>
            <ac:spMk id="13" creationId="{BC4C4868-CB8F-4AF9-9CDB-8108F2C19B67}"/>
          </ac:spMkLst>
        </pc:spChg>
        <pc:spChg chg="add">
          <ac:chgData name="Pascalle Cup" userId="abbe84a0-611b-406e-b251-e8b4b71c069a" providerId="ADAL" clId="{10BC1AC8-DB13-4794-A5CD-43C35D78DF94}" dt="2023-03-28T10:04:35.391" v="734" actId="26606"/>
          <ac:spMkLst>
            <pc:docMk/>
            <pc:sldMk cId="1336681658" sldId="324"/>
            <ac:spMk id="15" creationId="{375E0459-6403-40CD-989D-56A4407CA12E}"/>
          </ac:spMkLst>
        </pc:spChg>
        <pc:spChg chg="add">
          <ac:chgData name="Pascalle Cup" userId="abbe84a0-611b-406e-b251-e8b4b71c069a" providerId="ADAL" clId="{10BC1AC8-DB13-4794-A5CD-43C35D78DF94}" dt="2023-03-28T10:04:35.391" v="734" actId="26606"/>
          <ac:spMkLst>
            <pc:docMk/>
            <pc:sldMk cId="1336681658" sldId="324"/>
            <ac:spMk id="17" creationId="{53E5B1A8-3AC9-4BD1-9BBC-78CA94F2D1BA}"/>
          </ac:spMkLst>
        </pc:spChg>
        <pc:spChg chg="add">
          <ac:chgData name="Pascalle Cup" userId="abbe84a0-611b-406e-b251-e8b4b71c069a" providerId="ADAL" clId="{10BC1AC8-DB13-4794-A5CD-43C35D78DF94}" dt="2023-03-28T10:04:35.391" v="734" actId="26606"/>
          <ac:spMkLst>
            <pc:docMk/>
            <pc:sldMk cId="1336681658" sldId="324"/>
            <ac:spMk id="19" creationId="{B3FA1AAC-C1ED-4F77-BFA4-BE80FC0AC795}"/>
          </ac:spMkLst>
        </pc:spChg>
      </pc:sldChg>
      <pc:sldChg chg="addSp modSp new mod setBg">
        <pc:chgData name="Pascalle Cup" userId="abbe84a0-611b-406e-b251-e8b4b71c069a" providerId="ADAL" clId="{10BC1AC8-DB13-4794-A5CD-43C35D78DF94}" dt="2023-03-28T10:03:20.237" v="719" actId="26606"/>
        <pc:sldMkLst>
          <pc:docMk/>
          <pc:sldMk cId="2876968362" sldId="325"/>
        </pc:sldMkLst>
        <pc:spChg chg="mod">
          <ac:chgData name="Pascalle Cup" userId="abbe84a0-611b-406e-b251-e8b4b71c069a" providerId="ADAL" clId="{10BC1AC8-DB13-4794-A5CD-43C35D78DF94}" dt="2023-03-28T10:03:20.237" v="719" actId="26606"/>
          <ac:spMkLst>
            <pc:docMk/>
            <pc:sldMk cId="2876968362" sldId="325"/>
            <ac:spMk id="2" creationId="{87C6120E-9131-A108-6BCE-6F3F888C2DC3}"/>
          </ac:spMkLst>
        </pc:spChg>
        <pc:spChg chg="add mod">
          <ac:chgData name="Pascalle Cup" userId="abbe84a0-611b-406e-b251-e8b4b71c069a" providerId="ADAL" clId="{10BC1AC8-DB13-4794-A5CD-43C35D78DF94}" dt="2023-03-28T10:03:20.237" v="719" actId="26606"/>
          <ac:spMkLst>
            <pc:docMk/>
            <pc:sldMk cId="2876968362" sldId="325"/>
            <ac:spMk id="4" creationId="{AF1EBB2B-5393-94BF-B881-D21C8434645E}"/>
          </ac:spMkLst>
        </pc:spChg>
        <pc:spChg chg="add">
          <ac:chgData name="Pascalle Cup" userId="abbe84a0-611b-406e-b251-e8b4b71c069a" providerId="ADAL" clId="{10BC1AC8-DB13-4794-A5CD-43C35D78DF94}" dt="2023-03-28T10:03:20.237" v="719" actId="26606"/>
          <ac:spMkLst>
            <pc:docMk/>
            <pc:sldMk cId="2876968362" sldId="325"/>
            <ac:spMk id="9" creationId="{09588DA8-065E-4F6F-8EFD-43104AB2E0CF}"/>
          </ac:spMkLst>
        </pc:spChg>
        <pc:spChg chg="add">
          <ac:chgData name="Pascalle Cup" userId="abbe84a0-611b-406e-b251-e8b4b71c069a" providerId="ADAL" clId="{10BC1AC8-DB13-4794-A5CD-43C35D78DF94}" dt="2023-03-28T10:03:20.237" v="719" actId="26606"/>
          <ac:spMkLst>
            <pc:docMk/>
            <pc:sldMk cId="2876968362" sldId="325"/>
            <ac:spMk id="11" creationId="{C4285719-470E-454C-AF62-8323075F1F5B}"/>
          </ac:spMkLst>
        </pc:spChg>
        <pc:spChg chg="add">
          <ac:chgData name="Pascalle Cup" userId="abbe84a0-611b-406e-b251-e8b4b71c069a" providerId="ADAL" clId="{10BC1AC8-DB13-4794-A5CD-43C35D78DF94}" dt="2023-03-28T10:03:20.237" v="719" actId="26606"/>
          <ac:spMkLst>
            <pc:docMk/>
            <pc:sldMk cId="2876968362" sldId="325"/>
            <ac:spMk id="13" creationId="{CD9FE4EF-C4D8-49A0-B2FF-81D8DB7D8A24}"/>
          </ac:spMkLst>
        </pc:spChg>
        <pc:spChg chg="add">
          <ac:chgData name="Pascalle Cup" userId="abbe84a0-611b-406e-b251-e8b4b71c069a" providerId="ADAL" clId="{10BC1AC8-DB13-4794-A5CD-43C35D78DF94}" dt="2023-03-28T10:03:20.237" v="719" actId="26606"/>
          <ac:spMkLst>
            <pc:docMk/>
            <pc:sldMk cId="2876968362" sldId="325"/>
            <ac:spMk id="15" creationId="{4300840D-0A0B-4512-BACA-B439D5B9C57C}"/>
          </ac:spMkLst>
        </pc:spChg>
        <pc:spChg chg="add">
          <ac:chgData name="Pascalle Cup" userId="abbe84a0-611b-406e-b251-e8b4b71c069a" providerId="ADAL" clId="{10BC1AC8-DB13-4794-A5CD-43C35D78DF94}" dt="2023-03-28T10:03:20.237" v="719" actId="26606"/>
          <ac:spMkLst>
            <pc:docMk/>
            <pc:sldMk cId="2876968362" sldId="325"/>
            <ac:spMk id="17" creationId="{D2B78728-A580-49A7-84F9-6EF6F583ADE0}"/>
          </ac:spMkLst>
        </pc:spChg>
        <pc:spChg chg="add">
          <ac:chgData name="Pascalle Cup" userId="abbe84a0-611b-406e-b251-e8b4b71c069a" providerId="ADAL" clId="{10BC1AC8-DB13-4794-A5CD-43C35D78DF94}" dt="2023-03-28T10:03:20.237" v="719" actId="26606"/>
          <ac:spMkLst>
            <pc:docMk/>
            <pc:sldMk cId="2876968362" sldId="325"/>
            <ac:spMk id="19" creationId="{38FAA1A1-D861-433F-88FA-1E9D6FD31D11}"/>
          </ac:spMkLst>
        </pc:spChg>
        <pc:spChg chg="add">
          <ac:chgData name="Pascalle Cup" userId="abbe84a0-611b-406e-b251-e8b4b71c069a" providerId="ADAL" clId="{10BC1AC8-DB13-4794-A5CD-43C35D78DF94}" dt="2023-03-28T10:03:20.237" v="719" actId="26606"/>
          <ac:spMkLst>
            <pc:docMk/>
            <pc:sldMk cId="2876968362" sldId="325"/>
            <ac:spMk id="21" creationId="{8D71EDA1-87BF-4D5D-AB79-F346FD19278A}"/>
          </ac:spMkLst>
        </pc:spChg>
      </pc:sldChg>
      <pc:sldChg chg="addSp modSp new mod setBg">
        <pc:chgData name="Pascalle Cup" userId="abbe84a0-611b-406e-b251-e8b4b71c069a" providerId="ADAL" clId="{10BC1AC8-DB13-4794-A5CD-43C35D78DF94}" dt="2023-03-28T10:03:30.374" v="720" actId="26606"/>
        <pc:sldMkLst>
          <pc:docMk/>
          <pc:sldMk cId="3292891069" sldId="326"/>
        </pc:sldMkLst>
        <pc:spChg chg="add mod">
          <ac:chgData name="Pascalle Cup" userId="abbe84a0-611b-406e-b251-e8b4b71c069a" providerId="ADAL" clId="{10BC1AC8-DB13-4794-A5CD-43C35D78DF94}" dt="2023-03-28T10:03:30.374" v="720" actId="26606"/>
          <ac:spMkLst>
            <pc:docMk/>
            <pc:sldMk cId="3292891069" sldId="326"/>
            <ac:spMk id="3" creationId="{8EF774DA-AC41-09AA-99CE-DEA9966A5C79}"/>
          </ac:spMkLst>
        </pc:spChg>
        <pc:spChg chg="add mod">
          <ac:chgData name="Pascalle Cup" userId="abbe84a0-611b-406e-b251-e8b4b71c069a" providerId="ADAL" clId="{10BC1AC8-DB13-4794-A5CD-43C35D78DF94}" dt="2023-03-28T10:03:30.374" v="720" actId="26606"/>
          <ac:spMkLst>
            <pc:docMk/>
            <pc:sldMk cId="3292891069" sldId="326"/>
            <ac:spMk id="5" creationId="{FD00316C-1F6E-924B-C5E3-B8E33EFDDB13}"/>
          </ac:spMkLst>
        </pc:spChg>
        <pc:spChg chg="add">
          <ac:chgData name="Pascalle Cup" userId="abbe84a0-611b-406e-b251-e8b4b71c069a" providerId="ADAL" clId="{10BC1AC8-DB13-4794-A5CD-43C35D78DF94}" dt="2023-03-28T10:03:30.374" v="720" actId="26606"/>
          <ac:spMkLst>
            <pc:docMk/>
            <pc:sldMk cId="3292891069" sldId="326"/>
            <ac:spMk id="10" creationId="{DEE2AD96-B495-4E06-9291-B71706F728CB}"/>
          </ac:spMkLst>
        </pc:spChg>
        <pc:spChg chg="add">
          <ac:chgData name="Pascalle Cup" userId="abbe84a0-611b-406e-b251-e8b4b71c069a" providerId="ADAL" clId="{10BC1AC8-DB13-4794-A5CD-43C35D78DF94}" dt="2023-03-28T10:03:30.374" v="720" actId="26606"/>
          <ac:spMkLst>
            <pc:docMk/>
            <pc:sldMk cId="3292891069" sldId="326"/>
            <ac:spMk id="12" creationId="{53CF6D67-C5A8-4ADD-9E8E-1E38CA1D3166}"/>
          </ac:spMkLst>
        </pc:spChg>
        <pc:spChg chg="add">
          <ac:chgData name="Pascalle Cup" userId="abbe84a0-611b-406e-b251-e8b4b71c069a" providerId="ADAL" clId="{10BC1AC8-DB13-4794-A5CD-43C35D78DF94}" dt="2023-03-28T10:03:30.374" v="720" actId="26606"/>
          <ac:spMkLst>
            <pc:docMk/>
            <pc:sldMk cId="3292891069" sldId="326"/>
            <ac:spMk id="14" creationId="{86909FA0-B515-4681-B7A8-FA281D133B94}"/>
          </ac:spMkLst>
        </pc:spChg>
        <pc:spChg chg="add">
          <ac:chgData name="Pascalle Cup" userId="abbe84a0-611b-406e-b251-e8b4b71c069a" providerId="ADAL" clId="{10BC1AC8-DB13-4794-A5CD-43C35D78DF94}" dt="2023-03-28T10:03:30.374" v="720" actId="26606"/>
          <ac:spMkLst>
            <pc:docMk/>
            <pc:sldMk cId="3292891069" sldId="326"/>
            <ac:spMk id="16" creationId="{21C9FE86-FCC3-4A31-AA1C-C882262B7FE7}"/>
          </ac:spMkLst>
        </pc:spChg>
        <pc:spChg chg="add">
          <ac:chgData name="Pascalle Cup" userId="abbe84a0-611b-406e-b251-e8b4b71c069a" providerId="ADAL" clId="{10BC1AC8-DB13-4794-A5CD-43C35D78DF94}" dt="2023-03-28T10:03:30.374" v="720" actId="26606"/>
          <ac:spMkLst>
            <pc:docMk/>
            <pc:sldMk cId="3292891069" sldId="326"/>
            <ac:spMk id="18" creationId="{7D96243B-ECED-4B71-8E06-AE9A285EAD20}"/>
          </ac:spMkLst>
        </pc:spChg>
        <pc:spChg chg="add">
          <ac:chgData name="Pascalle Cup" userId="abbe84a0-611b-406e-b251-e8b4b71c069a" providerId="ADAL" clId="{10BC1AC8-DB13-4794-A5CD-43C35D78DF94}" dt="2023-03-28T10:03:30.374" v="720" actId="26606"/>
          <ac:spMkLst>
            <pc:docMk/>
            <pc:sldMk cId="3292891069" sldId="326"/>
            <ac:spMk id="20" creationId="{A09989E4-EFDC-4A90-A633-E0525FB4139E}"/>
          </ac:spMkLst>
        </pc:spChg>
      </pc:sldChg>
      <pc:sldChg chg="add del">
        <pc:chgData name="Pascalle Cup" userId="abbe84a0-611b-406e-b251-e8b4b71c069a" providerId="ADAL" clId="{10BC1AC8-DB13-4794-A5CD-43C35D78DF94}" dt="2023-03-30T09:16:14.281" v="769" actId="47"/>
        <pc:sldMkLst>
          <pc:docMk/>
          <pc:sldMk cId="876820065" sldId="327"/>
        </pc:sldMkLst>
      </pc:sldChg>
      <pc:sldMasterChg chg="add del addSldLayout delSldLayout">
        <pc:chgData name="Pascalle Cup" userId="abbe84a0-611b-406e-b251-e8b4b71c069a" providerId="ADAL" clId="{10BC1AC8-DB13-4794-A5CD-43C35D78DF94}" dt="2023-03-30T09:16:14.281" v="769" actId="47"/>
        <pc:sldMasterMkLst>
          <pc:docMk/>
          <pc:sldMasterMk cId="889098312" sldId="2147483648"/>
        </pc:sldMasterMkLst>
        <pc:sldLayoutChg chg="add del">
          <pc:chgData name="Pascalle Cup" userId="abbe84a0-611b-406e-b251-e8b4b71c069a" providerId="ADAL" clId="{10BC1AC8-DB13-4794-A5CD-43C35D78DF94}" dt="2023-03-30T09:16:14.281" v="769" actId="47"/>
          <pc:sldLayoutMkLst>
            <pc:docMk/>
            <pc:sldMasterMk cId="889098312" sldId="2147483648"/>
            <pc:sldLayoutMk cId="3565267517" sldId="2147483650"/>
          </pc:sldLayoutMkLst>
        </pc:sldLayoutChg>
      </pc:sldMasterChg>
      <pc:sldMasterChg chg="replId modSldLayout">
        <pc:chgData name="Pascalle Cup" userId="abbe84a0-611b-406e-b251-e8b4b71c069a" providerId="ADAL" clId="{10BC1AC8-DB13-4794-A5CD-43C35D78DF94}" dt="2023-03-30T09:15:43.089" v="767" actId="27028"/>
        <pc:sldMasterMkLst>
          <pc:docMk/>
          <pc:sldMasterMk cId="4098283773" sldId="2147483660"/>
        </pc:sldMasterMkLst>
        <pc:sldLayoutChg chg="replId">
          <pc:chgData name="Pascalle Cup" userId="abbe84a0-611b-406e-b251-e8b4b71c069a" providerId="ADAL" clId="{10BC1AC8-DB13-4794-A5CD-43C35D78DF94}" dt="2023-03-28T09:23:57.318" v="122" actId="27028"/>
          <pc:sldLayoutMkLst>
            <pc:docMk/>
            <pc:sldMasterMk cId="4098283773" sldId="2147483660"/>
            <pc:sldLayoutMk cId="1136536716" sldId="2147483661"/>
          </pc:sldLayoutMkLst>
        </pc:sldLayoutChg>
        <pc:sldLayoutChg chg="replId">
          <pc:chgData name="Pascalle Cup" userId="abbe84a0-611b-406e-b251-e8b4b71c069a" providerId="ADAL" clId="{10BC1AC8-DB13-4794-A5CD-43C35D78DF94}" dt="2023-03-28T09:23:59.594" v="124" actId="27028"/>
          <pc:sldLayoutMkLst>
            <pc:docMk/>
            <pc:sldMasterMk cId="4098283773" sldId="2147483660"/>
            <pc:sldLayoutMk cId="2527829705" sldId="2147483662"/>
          </pc:sldLayoutMkLst>
        </pc:sldLayoutChg>
        <pc:sldLayoutChg chg="replId">
          <pc:chgData name="Pascalle Cup" userId="abbe84a0-611b-406e-b251-e8b4b71c069a" providerId="ADAL" clId="{10BC1AC8-DB13-4794-A5CD-43C35D78DF94}" dt="2023-03-30T09:15:43.089" v="767" actId="27028"/>
          <pc:sldLayoutMkLst>
            <pc:docMk/>
            <pc:sldMasterMk cId="4098283773" sldId="2147483660"/>
            <pc:sldLayoutMk cId="1496973147" sldId="2147483664"/>
          </pc:sldLayoutMkLst>
        </pc:sldLayoutChg>
      </pc:sldMasterChg>
      <pc:sldMasterChg chg="add replId addSldLayout">
        <pc:chgData name="Pascalle Cup" userId="abbe84a0-611b-406e-b251-e8b4b71c069a" providerId="ADAL" clId="{10BC1AC8-DB13-4794-A5CD-43C35D78DF94}" dt="2023-03-30T09:15:43.089" v="767" actId="27028"/>
        <pc:sldMasterMkLst>
          <pc:docMk/>
          <pc:sldMasterMk cId="1513986322" sldId="2147483663"/>
        </pc:sldMasterMkLst>
        <pc:sldLayoutChg chg="add">
          <pc:chgData name="Pascalle Cup" userId="abbe84a0-611b-406e-b251-e8b4b71c069a" providerId="ADAL" clId="{10BC1AC8-DB13-4794-A5CD-43C35D78DF94}" dt="2023-03-28T09:23:57.318" v="122" actId="27028"/>
          <pc:sldLayoutMkLst>
            <pc:docMk/>
            <pc:sldMasterMk cId="1513986322" sldId="2147483663"/>
            <pc:sldLayoutMk cId="2911904091" sldId="2147483654"/>
          </pc:sldLayoutMkLst>
        </pc:sldLayoutChg>
        <pc:sldLayoutChg chg="add">
          <pc:chgData name="Pascalle Cup" userId="abbe84a0-611b-406e-b251-e8b4b71c069a" providerId="ADAL" clId="{10BC1AC8-DB13-4794-A5CD-43C35D78DF94}" dt="2023-03-28T09:23:59.594" v="124" actId="27028"/>
          <pc:sldLayoutMkLst>
            <pc:docMk/>
            <pc:sldMasterMk cId="1513986322" sldId="2147483663"/>
            <pc:sldLayoutMk cId="737730778" sldId="214748365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a:solidFill>
          <a:schemeClr val="accent2"/>
        </a:solidFill>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a:solidFill>
          <a:schemeClr val="accent2"/>
        </a:solidFill>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a:solidFill>
          <a:schemeClr val="accent2"/>
        </a:solidFill>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custRadScaleRad="98611" custRadScaleInc="-1950">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a:solidFill>
          <a:schemeClr val="accent2"/>
        </a:solidFill>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a:solidFill>
          <a:schemeClr val="accent2"/>
        </a:solidFill>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2638478" y="2254284"/>
          <a:ext cx="1892193" cy="1892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l-NL" sz="3300" kern="1200" dirty="0"/>
            <a:t>Sociale cohesie</a:t>
          </a:r>
        </a:p>
      </dsp:txBody>
      <dsp:txXfrm>
        <a:off x="2915583" y="2531389"/>
        <a:ext cx="1337983" cy="1337983"/>
      </dsp:txXfrm>
    </dsp:sp>
    <dsp:sp modelId="{C01E6D55-5C57-4B1C-A570-EFDA5B552F8F}">
      <dsp:nvSpPr>
        <dsp:cNvPr id="0" name=""/>
        <dsp:cNvSpPr/>
      </dsp:nvSpPr>
      <dsp:spPr>
        <a:xfrm rot="12900000">
          <a:off x="1421808"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654108" y="1058753"/>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Sociale samenhang</a:t>
          </a:r>
        </a:p>
      </dsp:txBody>
      <dsp:txXfrm>
        <a:off x="696228" y="1100873"/>
        <a:ext cx="1713343" cy="1353827"/>
      </dsp:txXfrm>
    </dsp:sp>
    <dsp:sp modelId="{4B8A924D-2386-4DF4-AF72-99F9EAAAA2DC}">
      <dsp:nvSpPr>
        <dsp:cNvPr id="0" name=""/>
        <dsp:cNvSpPr/>
      </dsp:nvSpPr>
      <dsp:spPr>
        <a:xfrm rot="16200000">
          <a:off x="2859703" y="1175398"/>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2685783" y="1130"/>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Socialisatie</a:t>
          </a:r>
        </a:p>
      </dsp:txBody>
      <dsp:txXfrm>
        <a:off x="2727903" y="43250"/>
        <a:ext cx="1713343" cy="1353827"/>
      </dsp:txXfrm>
    </dsp:sp>
    <dsp:sp modelId="{E546D082-30B9-4320-92F1-8D23A331833C}">
      <dsp:nvSpPr>
        <dsp:cNvPr id="0" name=""/>
        <dsp:cNvSpPr/>
      </dsp:nvSpPr>
      <dsp:spPr>
        <a:xfrm rot="19500000">
          <a:off x="4297597"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4717457" y="1058753"/>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Groepsdynamiek</a:t>
          </a:r>
        </a:p>
      </dsp:txBody>
      <dsp:txXfrm>
        <a:off x="4759577" y="1100873"/>
        <a:ext cx="1713343" cy="1353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2638478" y="2254284"/>
          <a:ext cx="1892193" cy="1892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l-NL" sz="3300" kern="1200" dirty="0"/>
            <a:t>Sociale cohesie</a:t>
          </a:r>
        </a:p>
      </dsp:txBody>
      <dsp:txXfrm>
        <a:off x="2915583" y="2531389"/>
        <a:ext cx="1337983" cy="1337983"/>
      </dsp:txXfrm>
    </dsp:sp>
    <dsp:sp modelId="{C01E6D55-5C57-4B1C-A570-EFDA5B552F8F}">
      <dsp:nvSpPr>
        <dsp:cNvPr id="0" name=""/>
        <dsp:cNvSpPr/>
      </dsp:nvSpPr>
      <dsp:spPr>
        <a:xfrm rot="12900000">
          <a:off x="1421808"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654108" y="1058753"/>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Sociale samenhang</a:t>
          </a:r>
        </a:p>
      </dsp:txBody>
      <dsp:txXfrm>
        <a:off x="696228" y="1100873"/>
        <a:ext cx="1713343" cy="1353827"/>
      </dsp:txXfrm>
    </dsp:sp>
    <dsp:sp modelId="{4B8A924D-2386-4DF4-AF72-99F9EAAAA2DC}">
      <dsp:nvSpPr>
        <dsp:cNvPr id="0" name=""/>
        <dsp:cNvSpPr/>
      </dsp:nvSpPr>
      <dsp:spPr>
        <a:xfrm rot="16200000">
          <a:off x="2859703" y="1175398"/>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2685783" y="1130"/>
          <a:ext cx="1797583" cy="143806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Socialisatie</a:t>
          </a:r>
        </a:p>
      </dsp:txBody>
      <dsp:txXfrm>
        <a:off x="2727903" y="43250"/>
        <a:ext cx="1713343" cy="1353827"/>
      </dsp:txXfrm>
    </dsp:sp>
    <dsp:sp modelId="{E546D082-30B9-4320-92F1-8D23A331833C}">
      <dsp:nvSpPr>
        <dsp:cNvPr id="0" name=""/>
        <dsp:cNvSpPr/>
      </dsp:nvSpPr>
      <dsp:spPr>
        <a:xfrm rot="19500000">
          <a:off x="4297597"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4717457" y="1058753"/>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Groepsdynamiek</a:t>
          </a:r>
        </a:p>
      </dsp:txBody>
      <dsp:txXfrm>
        <a:off x="4759577" y="1100873"/>
        <a:ext cx="1713343" cy="1353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1603851" y="1389480"/>
          <a:ext cx="1167447" cy="11674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Sociale cohesie</a:t>
          </a:r>
        </a:p>
      </dsp:txBody>
      <dsp:txXfrm>
        <a:off x="1774820" y="1560449"/>
        <a:ext cx="825509" cy="825509"/>
      </dsp:txXfrm>
    </dsp:sp>
    <dsp:sp modelId="{C01E6D55-5C57-4B1C-A570-EFDA5B552F8F}">
      <dsp:nvSpPr>
        <dsp:cNvPr id="0" name=""/>
        <dsp:cNvSpPr/>
      </dsp:nvSpPr>
      <dsp:spPr>
        <a:xfrm rot="12900000">
          <a:off x="853803" y="1185856"/>
          <a:ext cx="893822" cy="3327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380089" y="652250"/>
          <a:ext cx="1109074" cy="887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nl-NL" sz="1100" kern="1200" dirty="0"/>
            <a:t>Sociale samenhang</a:t>
          </a:r>
        </a:p>
      </dsp:txBody>
      <dsp:txXfrm>
        <a:off x="406076" y="678237"/>
        <a:ext cx="1057100" cy="835285"/>
      </dsp:txXfrm>
    </dsp:sp>
    <dsp:sp modelId="{4B8A924D-2386-4DF4-AF72-99F9EAAAA2DC}">
      <dsp:nvSpPr>
        <dsp:cNvPr id="0" name=""/>
        <dsp:cNvSpPr/>
      </dsp:nvSpPr>
      <dsp:spPr>
        <a:xfrm rot="16200000">
          <a:off x="1740663" y="724186"/>
          <a:ext cx="893822" cy="3327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1633037" y="6"/>
          <a:ext cx="1109074" cy="88725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nl-NL" sz="1100" kern="1200" dirty="0"/>
            <a:t>Socialisatie</a:t>
          </a:r>
        </a:p>
      </dsp:txBody>
      <dsp:txXfrm>
        <a:off x="1659024" y="25993"/>
        <a:ext cx="1057100" cy="835285"/>
      </dsp:txXfrm>
    </dsp:sp>
    <dsp:sp modelId="{E546D082-30B9-4320-92F1-8D23A331833C}">
      <dsp:nvSpPr>
        <dsp:cNvPr id="0" name=""/>
        <dsp:cNvSpPr/>
      </dsp:nvSpPr>
      <dsp:spPr>
        <a:xfrm rot="19500000">
          <a:off x="2627523" y="1185856"/>
          <a:ext cx="893822" cy="3327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2885986" y="652250"/>
          <a:ext cx="1109074" cy="887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nl-NL" sz="1100" kern="1200" dirty="0"/>
            <a:t>Groepsdynamiek</a:t>
          </a:r>
        </a:p>
      </dsp:txBody>
      <dsp:txXfrm>
        <a:off x="2911973" y="678237"/>
        <a:ext cx="1057100" cy="835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2638478" y="2254284"/>
          <a:ext cx="1892193" cy="1892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l-NL" sz="3300" kern="1200" dirty="0"/>
            <a:t>Sociale cohesie</a:t>
          </a:r>
        </a:p>
      </dsp:txBody>
      <dsp:txXfrm>
        <a:off x="2915583" y="2531389"/>
        <a:ext cx="1337983" cy="1337983"/>
      </dsp:txXfrm>
    </dsp:sp>
    <dsp:sp modelId="{C01E6D55-5C57-4B1C-A570-EFDA5B552F8F}">
      <dsp:nvSpPr>
        <dsp:cNvPr id="0" name=""/>
        <dsp:cNvSpPr/>
      </dsp:nvSpPr>
      <dsp:spPr>
        <a:xfrm rot="12829800">
          <a:off x="1432923" y="1963606"/>
          <a:ext cx="1417188"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654101" y="1119714"/>
          <a:ext cx="1797583" cy="143806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Sociale samenhang</a:t>
          </a:r>
        </a:p>
      </dsp:txBody>
      <dsp:txXfrm>
        <a:off x="696221" y="1161834"/>
        <a:ext cx="1713343" cy="1353827"/>
      </dsp:txXfrm>
    </dsp:sp>
    <dsp:sp modelId="{4B8A924D-2386-4DF4-AF72-99F9EAAAA2DC}">
      <dsp:nvSpPr>
        <dsp:cNvPr id="0" name=""/>
        <dsp:cNvSpPr/>
      </dsp:nvSpPr>
      <dsp:spPr>
        <a:xfrm rot="16200000">
          <a:off x="2859703" y="1175398"/>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2685783" y="1130"/>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Socialisatie</a:t>
          </a:r>
        </a:p>
      </dsp:txBody>
      <dsp:txXfrm>
        <a:off x="2727903" y="43250"/>
        <a:ext cx="1713343" cy="1353827"/>
      </dsp:txXfrm>
    </dsp:sp>
    <dsp:sp modelId="{E546D082-30B9-4320-92F1-8D23A331833C}">
      <dsp:nvSpPr>
        <dsp:cNvPr id="0" name=""/>
        <dsp:cNvSpPr/>
      </dsp:nvSpPr>
      <dsp:spPr>
        <a:xfrm rot="19500000">
          <a:off x="4297597"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4717457" y="1058753"/>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Groepsdynamiek</a:t>
          </a:r>
        </a:p>
      </dsp:txBody>
      <dsp:txXfrm>
        <a:off x="4759577" y="1100873"/>
        <a:ext cx="1713343" cy="1353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1817712" y="1435967"/>
          <a:ext cx="1206449" cy="1206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Sociale cohesie</a:t>
          </a:r>
        </a:p>
      </dsp:txBody>
      <dsp:txXfrm>
        <a:off x="1994392" y="1612647"/>
        <a:ext cx="853089" cy="853089"/>
      </dsp:txXfrm>
    </dsp:sp>
    <dsp:sp modelId="{C01E6D55-5C57-4B1C-A570-EFDA5B552F8F}">
      <dsp:nvSpPr>
        <dsp:cNvPr id="0" name=""/>
        <dsp:cNvSpPr/>
      </dsp:nvSpPr>
      <dsp:spPr>
        <a:xfrm rot="12900000">
          <a:off x="1042758" y="1225591"/>
          <a:ext cx="923525" cy="34383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553204" y="674204"/>
          <a:ext cx="1146127" cy="916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dirty="0"/>
            <a:t>Sociale samenhang</a:t>
          </a:r>
        </a:p>
      </dsp:txBody>
      <dsp:txXfrm>
        <a:off x="580059" y="701059"/>
        <a:ext cx="1092417" cy="863191"/>
      </dsp:txXfrm>
    </dsp:sp>
    <dsp:sp modelId="{4B8A924D-2386-4DF4-AF72-99F9EAAAA2DC}">
      <dsp:nvSpPr>
        <dsp:cNvPr id="0" name=""/>
        <dsp:cNvSpPr/>
      </dsp:nvSpPr>
      <dsp:spPr>
        <a:xfrm rot="16200000">
          <a:off x="1959174" y="748535"/>
          <a:ext cx="923525" cy="34383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1847873" y="241"/>
          <a:ext cx="1146127" cy="916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dirty="0"/>
            <a:t>Socialisatie</a:t>
          </a:r>
        </a:p>
      </dsp:txBody>
      <dsp:txXfrm>
        <a:off x="1874728" y="27096"/>
        <a:ext cx="1092417" cy="863191"/>
      </dsp:txXfrm>
    </dsp:sp>
    <dsp:sp modelId="{E546D082-30B9-4320-92F1-8D23A331833C}">
      <dsp:nvSpPr>
        <dsp:cNvPr id="0" name=""/>
        <dsp:cNvSpPr/>
      </dsp:nvSpPr>
      <dsp:spPr>
        <a:xfrm rot="19500000">
          <a:off x="2875591" y="1225591"/>
          <a:ext cx="923525" cy="34383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3142543" y="674204"/>
          <a:ext cx="1146127" cy="916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dirty="0"/>
            <a:t>Groepsdynamiek</a:t>
          </a:r>
        </a:p>
      </dsp:txBody>
      <dsp:txXfrm>
        <a:off x="3169398" y="701059"/>
        <a:ext cx="1092417" cy="863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2638478" y="2254284"/>
          <a:ext cx="1892193" cy="1892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l-NL" sz="3300" kern="1200" dirty="0"/>
            <a:t>Sociale cohesie</a:t>
          </a:r>
        </a:p>
      </dsp:txBody>
      <dsp:txXfrm>
        <a:off x="2915583" y="2531389"/>
        <a:ext cx="1337983" cy="1337983"/>
      </dsp:txXfrm>
    </dsp:sp>
    <dsp:sp modelId="{C01E6D55-5C57-4B1C-A570-EFDA5B552F8F}">
      <dsp:nvSpPr>
        <dsp:cNvPr id="0" name=""/>
        <dsp:cNvSpPr/>
      </dsp:nvSpPr>
      <dsp:spPr>
        <a:xfrm rot="12900000">
          <a:off x="1421808"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654108" y="1058753"/>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Sociale samenhang</a:t>
          </a:r>
        </a:p>
      </dsp:txBody>
      <dsp:txXfrm>
        <a:off x="696228" y="1100873"/>
        <a:ext cx="1713343" cy="1353827"/>
      </dsp:txXfrm>
    </dsp:sp>
    <dsp:sp modelId="{4B8A924D-2386-4DF4-AF72-99F9EAAAA2DC}">
      <dsp:nvSpPr>
        <dsp:cNvPr id="0" name=""/>
        <dsp:cNvSpPr/>
      </dsp:nvSpPr>
      <dsp:spPr>
        <a:xfrm rot="16200000">
          <a:off x="2859703" y="1175398"/>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2685783" y="1130"/>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Socialisatie</a:t>
          </a:r>
        </a:p>
      </dsp:txBody>
      <dsp:txXfrm>
        <a:off x="2727903" y="43250"/>
        <a:ext cx="1713343" cy="1353827"/>
      </dsp:txXfrm>
    </dsp:sp>
    <dsp:sp modelId="{E546D082-30B9-4320-92F1-8D23A331833C}">
      <dsp:nvSpPr>
        <dsp:cNvPr id="0" name=""/>
        <dsp:cNvSpPr/>
      </dsp:nvSpPr>
      <dsp:spPr>
        <a:xfrm rot="19500000">
          <a:off x="4297597"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4717457" y="1058753"/>
          <a:ext cx="1797583" cy="143806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Groepsdynamiek</a:t>
          </a:r>
        </a:p>
      </dsp:txBody>
      <dsp:txXfrm>
        <a:off x="4759577" y="1100873"/>
        <a:ext cx="1713343" cy="135382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11A63-DFE2-433C-86DC-5BDD916F53EE}" type="datetimeFigureOut">
              <a:rPr lang="nl-NL" smtClean="0"/>
              <a:t>30-3-2023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649D9-C235-4FDB-AE9A-5DA184A64860}" type="slidenum">
              <a:rPr lang="nl-NL" smtClean="0"/>
              <a:t>‹nr.›</a:t>
            </a:fld>
            <a:endParaRPr lang="nl-NL"/>
          </a:p>
        </p:txBody>
      </p:sp>
    </p:spTree>
    <p:extLst>
      <p:ext uri="{BB962C8B-B14F-4D97-AF65-F5344CB8AC3E}">
        <p14:creationId xmlns:p14="http://schemas.microsoft.com/office/powerpoint/2010/main" val="221703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(maatschappijleer ) met uitleg over </a:t>
            </a:r>
            <a:r>
              <a:rPr lang="nl-NL" dirty="0" err="1"/>
              <a:t>socalisatie</a:t>
            </a:r>
            <a:r>
              <a:rPr lang="nl-NL" dirty="0"/>
              <a:t> </a:t>
            </a:r>
          </a:p>
        </p:txBody>
      </p:sp>
      <p:sp>
        <p:nvSpPr>
          <p:cNvPr id="4" name="Tijdelijke aanduiding voor dianummer 3"/>
          <p:cNvSpPr>
            <a:spLocks noGrp="1"/>
          </p:cNvSpPr>
          <p:nvPr>
            <p:ph type="sldNum" sz="quarter" idx="5"/>
          </p:nvPr>
        </p:nvSpPr>
        <p:spPr/>
        <p:txBody>
          <a:bodyPr/>
          <a:lstStyle/>
          <a:p>
            <a:fld id="{70A88854-0961-4980-B174-63C8B4E2EB72}" type="slidenum">
              <a:rPr lang="nl-NL" smtClean="0"/>
              <a:t>6</a:t>
            </a:fld>
            <a:endParaRPr lang="nl-NL"/>
          </a:p>
        </p:txBody>
      </p:sp>
    </p:spTree>
    <p:extLst>
      <p:ext uri="{BB962C8B-B14F-4D97-AF65-F5344CB8AC3E}">
        <p14:creationId xmlns:p14="http://schemas.microsoft.com/office/powerpoint/2010/main" val="280043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5AF020-C6D6-44E8-8821-5C2122643F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62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ABF40-807A-F8D5-450A-00D6464C45D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0DE747-47A4-993B-7801-17F5E6331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86F7079-5900-AFAC-5FEC-9479345D903C}"/>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5" name="Tijdelijke aanduiding voor voettekst 4">
            <a:extLst>
              <a:ext uri="{FF2B5EF4-FFF2-40B4-BE49-F238E27FC236}">
                <a16:creationId xmlns:a16="http://schemas.microsoft.com/office/drawing/2014/main" id="{4F902B17-591F-2F53-B24B-1270217C49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637A6D-280D-D51E-C1D1-B99070CC0A88}"/>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152198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29975-D1CC-C4EA-75F7-183FE8CA9CA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74A96FF-7D97-3B71-9522-8C3920237FB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1FD969-F327-D756-C24B-124E50F66623}"/>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5" name="Tijdelijke aanduiding voor voettekst 4">
            <a:extLst>
              <a:ext uri="{FF2B5EF4-FFF2-40B4-BE49-F238E27FC236}">
                <a16:creationId xmlns:a16="http://schemas.microsoft.com/office/drawing/2014/main" id="{2EF23B6C-4AE7-40A6-B9F0-A771DF824C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ABEE07-7816-AF7D-30D4-360DA225B8B0}"/>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298189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DE79017-E097-7E9A-F590-4A7ED1C4F35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ED09622-A6C8-2552-E7F2-B35F1F3904C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EC8FDA-2933-A4B1-B7E3-F67A4C4F2C5B}"/>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5" name="Tijdelijke aanduiding voor voettekst 4">
            <a:extLst>
              <a:ext uri="{FF2B5EF4-FFF2-40B4-BE49-F238E27FC236}">
                <a16:creationId xmlns:a16="http://schemas.microsoft.com/office/drawing/2014/main" id="{B02754B2-DEE2-4072-92DE-052D08AAB6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FED77B-91EF-D931-A061-22109A0778B0}"/>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3595447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119655-8D87-4D4C-B1B5-572525C2B5D5}"/>
              </a:ext>
            </a:extLst>
          </p:cNvPr>
          <p:cNvSpPr>
            <a:spLocks noGrp="1"/>
          </p:cNvSpPr>
          <p:nvPr>
            <p:ph type="dt" sz="half" idx="10"/>
          </p:nvPr>
        </p:nvSpPr>
        <p:spPr/>
        <p:txBody>
          <a:bodyPr/>
          <a:lstStyle/>
          <a:p>
            <a:fld id="{B9617779-8182-41AB-921E-BDBCBA30796E}" type="datetimeFigureOut">
              <a:rPr lang="nl-NL" smtClean="0"/>
              <a:t>30-3-2023</a:t>
            </a:fld>
            <a:endParaRPr lang="nl-NL"/>
          </a:p>
        </p:txBody>
      </p:sp>
      <p:sp>
        <p:nvSpPr>
          <p:cNvPr id="3" name="Tijdelijke aanduiding voor voettekst 2">
            <a:extLst>
              <a:ext uri="{FF2B5EF4-FFF2-40B4-BE49-F238E27FC236}">
                <a16:creationId xmlns:a16="http://schemas.microsoft.com/office/drawing/2014/main" id="{78C1E5B2-1FDE-494C-A095-42A824B4A67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B5C5B43-F9E3-4925-B354-074C32AF2C0B}"/>
              </a:ext>
            </a:extLst>
          </p:cNvPr>
          <p:cNvSpPr>
            <a:spLocks noGrp="1"/>
          </p:cNvSpPr>
          <p:nvPr>
            <p:ph type="sldNum" sz="quarter" idx="12"/>
          </p:nvPr>
        </p:nvSpPr>
        <p:spPr/>
        <p:txBody>
          <a:bodyPr/>
          <a:lstStyle/>
          <a:p>
            <a:fld id="{C30DEE5C-F0FB-48B2-A01D-17AAF1979CC0}" type="slidenum">
              <a:rPr lang="nl-NL" smtClean="0"/>
              <a:t>‹nr.›</a:t>
            </a:fld>
            <a:endParaRPr lang="nl-NL"/>
          </a:p>
        </p:txBody>
      </p:sp>
    </p:spTree>
    <p:extLst>
      <p:ext uri="{BB962C8B-B14F-4D97-AF65-F5344CB8AC3E}">
        <p14:creationId xmlns:p14="http://schemas.microsoft.com/office/powerpoint/2010/main" val="737730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817C3-3D2D-4879-8A00-CF322F8A5F7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C4B214D-FB9F-420B-A4E8-0F8B056BD269}"/>
              </a:ext>
            </a:extLst>
          </p:cNvPr>
          <p:cNvSpPr>
            <a:spLocks noGrp="1"/>
          </p:cNvSpPr>
          <p:nvPr>
            <p:ph type="dt" sz="half" idx="10"/>
          </p:nvPr>
        </p:nvSpPr>
        <p:spPr/>
        <p:txBody>
          <a:bodyPr/>
          <a:lstStyle/>
          <a:p>
            <a:fld id="{B9617779-8182-41AB-921E-BDBCBA30796E}" type="datetimeFigureOut">
              <a:rPr lang="nl-NL" smtClean="0"/>
              <a:t>30-3-2023</a:t>
            </a:fld>
            <a:endParaRPr lang="nl-NL"/>
          </a:p>
        </p:txBody>
      </p:sp>
      <p:sp>
        <p:nvSpPr>
          <p:cNvPr id="4" name="Tijdelijke aanduiding voor voettekst 3">
            <a:extLst>
              <a:ext uri="{FF2B5EF4-FFF2-40B4-BE49-F238E27FC236}">
                <a16:creationId xmlns:a16="http://schemas.microsoft.com/office/drawing/2014/main" id="{2AA4E90C-D065-4609-90D8-42879C99B77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C80D965-DFAE-4F5D-B57F-1E8B5C6620B8}"/>
              </a:ext>
            </a:extLst>
          </p:cNvPr>
          <p:cNvSpPr>
            <a:spLocks noGrp="1"/>
          </p:cNvSpPr>
          <p:nvPr>
            <p:ph type="sldNum" sz="quarter" idx="12"/>
          </p:nvPr>
        </p:nvSpPr>
        <p:spPr/>
        <p:txBody>
          <a:bodyPr/>
          <a:lstStyle/>
          <a:p>
            <a:fld id="{C30DEE5C-F0FB-48B2-A01D-17AAF1979CC0}" type="slidenum">
              <a:rPr lang="nl-NL" smtClean="0"/>
              <a:t>‹nr.›</a:t>
            </a:fld>
            <a:endParaRPr lang="nl-NL"/>
          </a:p>
        </p:txBody>
      </p:sp>
    </p:spTree>
    <p:extLst>
      <p:ext uri="{BB962C8B-B14F-4D97-AF65-F5344CB8AC3E}">
        <p14:creationId xmlns:p14="http://schemas.microsoft.com/office/powerpoint/2010/main" val="291190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7B189-7C08-1E46-3F80-84ECDA41EA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75D7BAF-BBA7-CA9D-FDE8-6CD458529A7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AAA770-18F0-117A-E4D0-3FE7334F6A8E}"/>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5" name="Tijdelijke aanduiding voor voettekst 4">
            <a:extLst>
              <a:ext uri="{FF2B5EF4-FFF2-40B4-BE49-F238E27FC236}">
                <a16:creationId xmlns:a16="http://schemas.microsoft.com/office/drawing/2014/main" id="{15EB6FFF-19F3-6F10-8ACA-0875F9E4A7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680110-1AE7-A8A7-E13D-EC7A28555628}"/>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149697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F0F06-2A2C-6A80-DA40-C1BB40F1BD4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6B6442C-B890-2450-72C5-12435BFD0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988D4C1-1A6A-2C1F-5629-39AD1B839284}"/>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5" name="Tijdelijke aanduiding voor voettekst 4">
            <a:extLst>
              <a:ext uri="{FF2B5EF4-FFF2-40B4-BE49-F238E27FC236}">
                <a16:creationId xmlns:a16="http://schemas.microsoft.com/office/drawing/2014/main" id="{FD5FEAA0-5C9B-C312-8777-D47C60C2E3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A83248-F440-B23E-3892-DBECF424A1E1}"/>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402352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15ACC-4F4E-42B8-846F-04103DF008B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EE5516-7605-7DE2-2B77-C832A64FD1C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D670821-9056-1C83-FB60-01D414C65DB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E4C18B8-EE1A-5E59-5485-6EA0B5A7E79E}"/>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6" name="Tijdelijke aanduiding voor voettekst 5">
            <a:extLst>
              <a:ext uri="{FF2B5EF4-FFF2-40B4-BE49-F238E27FC236}">
                <a16:creationId xmlns:a16="http://schemas.microsoft.com/office/drawing/2014/main" id="{55434BDC-5A40-608B-8680-45C7276CFA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CA4D883-A1C7-720A-2D13-A8E2F585E9AE}"/>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392040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B8439-0C80-221F-70A2-1324776051A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8AC7610-81F0-F527-B859-C8B117EF2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4815EA7-04CD-485D-7489-EB5388CE29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349169B-6A32-C0BE-A8EE-EDE9FB2CB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C687473-3D1F-2770-D771-6A633497D9A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303AA5C-FF4F-82A3-5076-DE95AA008B27}"/>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8" name="Tijdelijke aanduiding voor voettekst 7">
            <a:extLst>
              <a:ext uri="{FF2B5EF4-FFF2-40B4-BE49-F238E27FC236}">
                <a16:creationId xmlns:a16="http://schemas.microsoft.com/office/drawing/2014/main" id="{4CAF4C35-1F4A-B8FC-C7C9-0FFFC86637C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6F12907-7DAB-C718-32B9-6D0B0239F7B8}"/>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333732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FFCB1-716B-49C4-9555-4C3A1C462E2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525898E-1D6D-CC58-E59E-1AC88D646D08}"/>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4" name="Tijdelijke aanduiding voor voettekst 3">
            <a:extLst>
              <a:ext uri="{FF2B5EF4-FFF2-40B4-BE49-F238E27FC236}">
                <a16:creationId xmlns:a16="http://schemas.microsoft.com/office/drawing/2014/main" id="{A96AD641-3974-8EE1-2055-F730CC04809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0E18049-9677-ED91-52B6-1CE4B10F5B3D}"/>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113653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4DA722E-785C-FE36-19B9-A1F0CF5B596D}"/>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3" name="Tijdelijke aanduiding voor voettekst 2">
            <a:extLst>
              <a:ext uri="{FF2B5EF4-FFF2-40B4-BE49-F238E27FC236}">
                <a16:creationId xmlns:a16="http://schemas.microsoft.com/office/drawing/2014/main" id="{F454C45D-CE34-65B7-5CA9-5C418F30385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EA0B25D-FD21-67F4-F363-3D33AC7C2C92}"/>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252782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E02D3-0900-DCE6-1F78-ED17561286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4E08CB8-E206-7C34-DB63-320E304EA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9DFA374-4B97-F8E8-920D-EAFF4E687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47F45A6-5FEE-5C10-603B-B6042F3AC528}"/>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6" name="Tijdelijke aanduiding voor voettekst 5">
            <a:extLst>
              <a:ext uri="{FF2B5EF4-FFF2-40B4-BE49-F238E27FC236}">
                <a16:creationId xmlns:a16="http://schemas.microsoft.com/office/drawing/2014/main" id="{634430D9-406F-4B71-9B21-2C2AA4C490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2A48C4C-14FE-8ABA-FE54-815100C70865}"/>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57430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33E22-145D-38EF-6559-42EEA8E37C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6DC8F0B-5A2D-11E1-1F5E-BCD6AD6DE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3DFCA5E-0971-801A-2E11-BFBCB9144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8A99F4-DDE8-04D6-93B6-1DE6FCB82CD0}"/>
              </a:ext>
            </a:extLst>
          </p:cNvPr>
          <p:cNvSpPr>
            <a:spLocks noGrp="1"/>
          </p:cNvSpPr>
          <p:nvPr>
            <p:ph type="dt" sz="half" idx="10"/>
          </p:nvPr>
        </p:nvSpPr>
        <p:spPr/>
        <p:txBody>
          <a:bodyPr/>
          <a:lstStyle/>
          <a:p>
            <a:fld id="{62A29E0C-E714-474C-84BA-883C8F90DC3F}" type="datetimeFigureOut">
              <a:rPr lang="nl-NL" smtClean="0"/>
              <a:t>30-3-2023</a:t>
            </a:fld>
            <a:endParaRPr lang="nl-NL"/>
          </a:p>
        </p:txBody>
      </p:sp>
      <p:sp>
        <p:nvSpPr>
          <p:cNvPr id="6" name="Tijdelijke aanduiding voor voettekst 5">
            <a:extLst>
              <a:ext uri="{FF2B5EF4-FFF2-40B4-BE49-F238E27FC236}">
                <a16:creationId xmlns:a16="http://schemas.microsoft.com/office/drawing/2014/main" id="{FA6BACBA-8094-AEFE-323E-76E7E88153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63D4D00-9764-2127-974D-731977FDE5F9}"/>
              </a:ext>
            </a:extLst>
          </p:cNvPr>
          <p:cNvSpPr>
            <a:spLocks noGrp="1"/>
          </p:cNvSpPr>
          <p:nvPr>
            <p:ph type="sldNum" sz="quarter" idx="12"/>
          </p:nvPr>
        </p:nvSpPr>
        <p:spPr/>
        <p:txBody>
          <a:bodyPr/>
          <a:lstStyle/>
          <a:p>
            <a:fld id="{0A74E2B1-EDD5-4087-9124-53AA1DCDFF2A}" type="slidenum">
              <a:rPr lang="nl-NL" smtClean="0"/>
              <a:t>‹nr.›</a:t>
            </a:fld>
            <a:endParaRPr lang="nl-NL"/>
          </a:p>
        </p:txBody>
      </p:sp>
    </p:spTree>
    <p:extLst>
      <p:ext uri="{BB962C8B-B14F-4D97-AF65-F5344CB8AC3E}">
        <p14:creationId xmlns:p14="http://schemas.microsoft.com/office/powerpoint/2010/main" val="356710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1232B37-F2FD-2C07-1AC4-9AE38BFA6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BCD7FDD-BD69-68E6-7B29-033823DF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F5B066-A1B3-F618-0DDF-85D8A4491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29E0C-E714-474C-84BA-883C8F90DC3F}" type="datetimeFigureOut">
              <a:rPr lang="nl-NL" smtClean="0"/>
              <a:t>30-3-2023</a:t>
            </a:fld>
            <a:endParaRPr lang="nl-NL"/>
          </a:p>
        </p:txBody>
      </p:sp>
      <p:sp>
        <p:nvSpPr>
          <p:cNvPr id="5" name="Tijdelijke aanduiding voor voettekst 4">
            <a:extLst>
              <a:ext uri="{FF2B5EF4-FFF2-40B4-BE49-F238E27FC236}">
                <a16:creationId xmlns:a16="http://schemas.microsoft.com/office/drawing/2014/main" id="{58C68090-3CFE-4885-46E1-379589264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80F8D5-8E36-36BD-4886-2A3671FE6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4E2B1-EDD5-4087-9124-53AA1DCDFF2A}" type="slidenum">
              <a:rPr lang="nl-NL" smtClean="0"/>
              <a:t>‹nr.›</a:t>
            </a:fld>
            <a:endParaRPr lang="nl-NL"/>
          </a:p>
        </p:txBody>
      </p:sp>
    </p:spTree>
    <p:extLst>
      <p:ext uri="{BB962C8B-B14F-4D97-AF65-F5344CB8AC3E}">
        <p14:creationId xmlns:p14="http://schemas.microsoft.com/office/powerpoint/2010/main" val="409828377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2" r:id="rId4"/>
    <p:sldLayoutId id="2147483653" r:id="rId5"/>
    <p:sldLayoutId id="2147483661"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17F57DE-87DE-4643-B95C-465636EDF1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487DFB6-B07C-4B65-B2EC-FBD49AE1B9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5B39C0-3FD4-4D45-BC6A-D5E587F91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17779-8182-41AB-921E-BDBCBA30796E}" type="datetimeFigureOut">
              <a:rPr lang="nl-NL" smtClean="0"/>
              <a:t>30-3-2023</a:t>
            </a:fld>
            <a:endParaRPr lang="nl-NL"/>
          </a:p>
        </p:txBody>
      </p:sp>
      <p:sp>
        <p:nvSpPr>
          <p:cNvPr id="5" name="Tijdelijke aanduiding voor voettekst 4">
            <a:extLst>
              <a:ext uri="{FF2B5EF4-FFF2-40B4-BE49-F238E27FC236}">
                <a16:creationId xmlns:a16="http://schemas.microsoft.com/office/drawing/2014/main" id="{CFD42D60-5EF8-4A2B-9A4A-4E8853133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72B53E2-1108-489B-AA91-3106E9DB7C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DEE5C-F0FB-48B2-A01D-17AAF1979CC0}" type="slidenum">
              <a:rPr lang="nl-NL" smtClean="0"/>
              <a:t>‹nr.›</a:t>
            </a:fld>
            <a:endParaRPr lang="nl-NL"/>
          </a:p>
        </p:txBody>
      </p:sp>
    </p:spTree>
    <p:extLst>
      <p:ext uri="{BB962C8B-B14F-4D97-AF65-F5344CB8AC3E}">
        <p14:creationId xmlns:p14="http://schemas.microsoft.com/office/powerpoint/2010/main" val="1513986322"/>
      </p:ext>
    </p:extLst>
  </p:cSld>
  <p:clrMap bg1="lt1" tx1="dk1" bg2="lt2" tx2="dk2" accent1="accent1" accent2="accent2" accent3="accent3" accent4="accent4" accent5="accent5" accent6="accent6" hlink="hlink" folHlink="folHlink"/>
  <p:sldLayoutIdLst>
    <p:sldLayoutId id="2147483655"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acebook.com/watch/?v=295205195561187"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maxmeldpunt.nl/gezondheid/rutger-bregman-de-coronacrisis-haalt-het-beste-in-mensen-naar-boven/"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movisie.nl/sites/default/files/bestanden/documenten/movisies/movisies-2018-1/files/assets/common/downloads/publication.pdf"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rHGjT2dqxZo?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youtube.com/watch?v=2aExL8sVSYE" TargetMode="External"/><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99508-C3F1-1DE4-54A6-55FB1AA1592B}"/>
              </a:ext>
            </a:extLst>
          </p:cNvPr>
          <p:cNvSpPr>
            <a:spLocks noGrp="1"/>
          </p:cNvSpPr>
          <p:nvPr>
            <p:ph type="ctrTitle"/>
          </p:nvPr>
        </p:nvSpPr>
        <p:spPr/>
        <p:txBody>
          <a:bodyPr/>
          <a:lstStyle/>
          <a:p>
            <a:r>
              <a:rPr lang="nl-NL" dirty="0"/>
              <a:t>Bijna laatste Stad en wijk les!</a:t>
            </a:r>
          </a:p>
        </p:txBody>
      </p:sp>
      <p:sp>
        <p:nvSpPr>
          <p:cNvPr id="3" name="Ondertitel 2">
            <a:extLst>
              <a:ext uri="{FF2B5EF4-FFF2-40B4-BE49-F238E27FC236}">
                <a16:creationId xmlns:a16="http://schemas.microsoft.com/office/drawing/2014/main" id="{FD50BB73-854F-4C53-E758-B50FDA776283}"/>
              </a:ext>
            </a:extLst>
          </p:cNvPr>
          <p:cNvSpPr>
            <a:spLocks noGrp="1"/>
          </p:cNvSpPr>
          <p:nvPr>
            <p:ph type="subTitle" idx="1"/>
          </p:nvPr>
        </p:nvSpPr>
        <p:spPr/>
        <p:txBody>
          <a:bodyPr/>
          <a:lstStyle/>
          <a:p>
            <a:r>
              <a:rPr lang="nl-NL" dirty="0"/>
              <a:t>Les van 30 maart 2023</a:t>
            </a:r>
          </a:p>
        </p:txBody>
      </p:sp>
    </p:spTree>
    <p:extLst>
      <p:ext uri="{BB962C8B-B14F-4D97-AF65-F5344CB8AC3E}">
        <p14:creationId xmlns:p14="http://schemas.microsoft.com/office/powerpoint/2010/main" val="23292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FE920-E35F-4816-9B78-9CCD4961B0C2}"/>
              </a:ext>
            </a:extLst>
          </p:cNvPr>
          <p:cNvSpPr>
            <a:spLocks noGrp="1"/>
          </p:cNvSpPr>
          <p:nvPr>
            <p:ph type="title"/>
          </p:nvPr>
        </p:nvSpPr>
        <p:spPr>
          <a:solidFill>
            <a:schemeClr val="accent1"/>
          </a:solidFill>
        </p:spPr>
        <p:txBody>
          <a:bodyPr/>
          <a:lstStyle/>
          <a:p>
            <a:r>
              <a:rPr lang="nl-NL" dirty="0"/>
              <a:t>Normen en waarden </a:t>
            </a:r>
          </a:p>
        </p:txBody>
      </p:sp>
      <p:sp>
        <p:nvSpPr>
          <p:cNvPr id="3" name="Rechthoek 2">
            <a:extLst>
              <a:ext uri="{FF2B5EF4-FFF2-40B4-BE49-F238E27FC236}">
                <a16:creationId xmlns:a16="http://schemas.microsoft.com/office/drawing/2014/main" id="{0D807B22-30BC-4542-A51C-9F17DCD3F3D5}"/>
              </a:ext>
            </a:extLst>
          </p:cNvPr>
          <p:cNvSpPr/>
          <p:nvPr/>
        </p:nvSpPr>
        <p:spPr>
          <a:xfrm>
            <a:off x="952500" y="2313712"/>
            <a:ext cx="4391025" cy="2862322"/>
          </a:xfrm>
          <a:prstGeom prst="rect">
            <a:avLst/>
          </a:prstGeom>
          <a:solidFill>
            <a:schemeClr val="accent1">
              <a:lumMod val="20000"/>
              <a:lumOff val="80000"/>
            </a:schemeClr>
          </a:solidFill>
        </p:spPr>
        <p:txBody>
          <a:bodyPr wrap="square">
            <a:spAutoFit/>
          </a:bodyPr>
          <a:lstStyle/>
          <a:p>
            <a:pPr algn="ctr"/>
            <a:r>
              <a:rPr lang="nl-NL" sz="2000" dirty="0">
                <a:solidFill>
                  <a:srgbClr val="444444"/>
                </a:solidFill>
              </a:rPr>
              <a:t>Normen en waarden, twee verschillende begrippen die we graag als één laten klinken.</a:t>
            </a:r>
            <a:br>
              <a:rPr lang="nl-NL" sz="2000" dirty="0"/>
            </a:br>
            <a:r>
              <a:rPr lang="nl-NL" sz="2000" dirty="0">
                <a:solidFill>
                  <a:srgbClr val="444444"/>
                </a:solidFill>
              </a:rPr>
              <a:t>Normen zijn ongeschreven regels over hoe je je hoort te gedragen. </a:t>
            </a:r>
          </a:p>
          <a:p>
            <a:pPr algn="ctr"/>
            <a:r>
              <a:rPr lang="nl-NL" sz="2000" dirty="0">
                <a:solidFill>
                  <a:srgbClr val="444444"/>
                </a:solidFill>
              </a:rPr>
              <a:t>Waarden zijn de achterliggende idealen die als waardevol worden aangeduid; dingen die je belangrijk vindt, als persoon of als groep.</a:t>
            </a:r>
            <a:endParaRPr lang="nl-NL" sz="2000" dirty="0"/>
          </a:p>
        </p:txBody>
      </p:sp>
      <p:pic>
        <p:nvPicPr>
          <p:cNvPr id="4" name="Afbeelding 3">
            <a:extLst>
              <a:ext uri="{FF2B5EF4-FFF2-40B4-BE49-F238E27FC236}">
                <a16:creationId xmlns:a16="http://schemas.microsoft.com/office/drawing/2014/main" id="{09E7C3F5-500D-4B67-A4A7-9B46004D87F8}"/>
              </a:ext>
            </a:extLst>
          </p:cNvPr>
          <p:cNvPicPr>
            <a:picLocks noChangeAspect="1"/>
          </p:cNvPicPr>
          <p:nvPr/>
        </p:nvPicPr>
        <p:blipFill>
          <a:blip r:embed="rId2"/>
          <a:stretch>
            <a:fillRect/>
          </a:stretch>
        </p:blipFill>
        <p:spPr>
          <a:xfrm>
            <a:off x="6391275" y="1690688"/>
            <a:ext cx="4848225" cy="4557332"/>
          </a:xfrm>
          <a:prstGeom prst="rect">
            <a:avLst/>
          </a:prstGeom>
        </p:spPr>
      </p:pic>
    </p:spTree>
    <p:extLst>
      <p:ext uri="{BB962C8B-B14F-4D97-AF65-F5344CB8AC3E}">
        <p14:creationId xmlns:p14="http://schemas.microsoft.com/office/powerpoint/2010/main" val="300251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7EBD743-5CF9-4F27-AC5C-7A2873879BB8}"/>
              </a:ext>
            </a:extLst>
          </p:cNvPr>
          <p:cNvSpPr/>
          <p:nvPr/>
        </p:nvSpPr>
        <p:spPr>
          <a:xfrm>
            <a:off x="800100" y="751344"/>
            <a:ext cx="6096000" cy="5632311"/>
          </a:xfrm>
          <a:prstGeom prst="rect">
            <a:avLst/>
          </a:prstGeom>
        </p:spPr>
        <p:txBody>
          <a:bodyPr>
            <a:spAutoFit/>
          </a:bodyPr>
          <a:lstStyle/>
          <a:p>
            <a:r>
              <a:rPr lang="nl-NL" sz="3600" dirty="0">
                <a:solidFill>
                  <a:schemeClr val="accent1"/>
                </a:solidFill>
              </a:rPr>
              <a:t>Waarden </a:t>
            </a:r>
            <a:r>
              <a:rPr lang="nl-NL" dirty="0"/>
              <a:t>zijn de zaken die waardevol gevonden worden door iemand of een groep mensen (een samenleving). Het is vaak een enkel woord, zoals eerlijkheid, respect, gelijkheid. </a:t>
            </a:r>
          </a:p>
          <a:p>
            <a:endParaRPr lang="nl-NL" dirty="0"/>
          </a:p>
          <a:p>
            <a:r>
              <a:rPr lang="nl-NL" dirty="0"/>
              <a:t>Bekende waarden in Nederland</a:t>
            </a:r>
          </a:p>
          <a:p>
            <a:r>
              <a:rPr lang="nl-NL" dirty="0"/>
              <a:t>De som van alle waarden (van een land) vormen de basis van een samenleving. Hoe we met elkaar omgaan en waarom wordt bepaald door deze waarden.</a:t>
            </a:r>
          </a:p>
          <a:p>
            <a:endParaRPr lang="nl-NL" dirty="0"/>
          </a:p>
          <a:p>
            <a:r>
              <a:rPr lang="nl-NL" dirty="0"/>
              <a:t>In Nederland hechten we veel waarden aan zaken als:</a:t>
            </a:r>
          </a:p>
          <a:p>
            <a:r>
              <a:rPr lang="nl-NL" dirty="0"/>
              <a:t>– vrijheid</a:t>
            </a:r>
          </a:p>
          <a:p>
            <a:r>
              <a:rPr lang="nl-NL" dirty="0"/>
              <a:t>– gelijkheid</a:t>
            </a:r>
          </a:p>
          <a:p>
            <a:r>
              <a:rPr lang="nl-NL" dirty="0"/>
              <a:t>– solidariteit</a:t>
            </a:r>
          </a:p>
          <a:p>
            <a:r>
              <a:rPr lang="nl-NL" dirty="0"/>
              <a:t>– rechtvaardigheid</a:t>
            </a:r>
          </a:p>
          <a:p>
            <a:r>
              <a:rPr lang="nl-NL" dirty="0"/>
              <a:t>– respect</a:t>
            </a:r>
          </a:p>
          <a:p>
            <a:r>
              <a:rPr lang="nl-NL" dirty="0"/>
              <a:t>– leefbaarheid</a:t>
            </a:r>
          </a:p>
          <a:p>
            <a:r>
              <a:rPr lang="nl-NL" dirty="0"/>
              <a:t>– veiligheid</a:t>
            </a:r>
          </a:p>
          <a:p>
            <a:r>
              <a:rPr lang="nl-NL" dirty="0"/>
              <a:t>– tolerantie</a:t>
            </a:r>
          </a:p>
        </p:txBody>
      </p:sp>
      <p:pic>
        <p:nvPicPr>
          <p:cNvPr id="4" name="Afbeelding 3">
            <a:extLst>
              <a:ext uri="{FF2B5EF4-FFF2-40B4-BE49-F238E27FC236}">
                <a16:creationId xmlns:a16="http://schemas.microsoft.com/office/drawing/2014/main" id="{D6F00271-99ED-4D68-8F41-5F9DADA1C59B}"/>
              </a:ext>
            </a:extLst>
          </p:cNvPr>
          <p:cNvPicPr>
            <a:picLocks noChangeAspect="1"/>
          </p:cNvPicPr>
          <p:nvPr/>
        </p:nvPicPr>
        <p:blipFill>
          <a:blip r:embed="rId2"/>
          <a:stretch>
            <a:fillRect/>
          </a:stretch>
        </p:blipFill>
        <p:spPr>
          <a:xfrm>
            <a:off x="7581570" y="818264"/>
            <a:ext cx="3810330" cy="2859272"/>
          </a:xfrm>
          <a:prstGeom prst="rect">
            <a:avLst/>
          </a:prstGeom>
        </p:spPr>
      </p:pic>
    </p:spTree>
    <p:extLst>
      <p:ext uri="{BB962C8B-B14F-4D97-AF65-F5344CB8AC3E}">
        <p14:creationId xmlns:p14="http://schemas.microsoft.com/office/powerpoint/2010/main" val="18329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2D371C0-23F8-4F9C-9BFD-146A91F66B86}"/>
              </a:ext>
            </a:extLst>
          </p:cNvPr>
          <p:cNvSpPr/>
          <p:nvPr/>
        </p:nvSpPr>
        <p:spPr>
          <a:xfrm>
            <a:off x="454025" y="197346"/>
            <a:ext cx="5813425" cy="6463308"/>
          </a:xfrm>
          <a:prstGeom prst="rect">
            <a:avLst/>
          </a:prstGeom>
        </p:spPr>
        <p:txBody>
          <a:bodyPr wrap="square">
            <a:spAutoFit/>
          </a:bodyPr>
          <a:lstStyle/>
          <a:p>
            <a:endParaRPr lang="nl-NL" dirty="0"/>
          </a:p>
          <a:p>
            <a:r>
              <a:rPr lang="nl-NL" sz="3600" dirty="0">
                <a:solidFill>
                  <a:schemeClr val="accent1"/>
                </a:solidFill>
              </a:rPr>
              <a:t>Normen</a:t>
            </a:r>
            <a:r>
              <a:rPr lang="nl-NL" dirty="0"/>
              <a:t> zijn afgeleid uit waarden. </a:t>
            </a:r>
          </a:p>
          <a:p>
            <a:endParaRPr lang="nl-NL" dirty="0"/>
          </a:p>
          <a:p>
            <a:r>
              <a:rPr lang="nl-NL" dirty="0"/>
              <a:t>Normen zijn richtlijnen hoe je sociaal gewenst met elkaar omgaat. </a:t>
            </a:r>
          </a:p>
          <a:p>
            <a:r>
              <a:rPr lang="nl-NL" dirty="0"/>
              <a:t>Het zijn ongeschreven gedragsregels die we als normaal, vanzelfsprekend betitelen. Als je met iemand hebt afgesproken, is het normaal dat je op tijd komt. Of als de kassière je teveel geld teruggeeft, dan is het normaal dat je dat zegt.</a:t>
            </a:r>
          </a:p>
          <a:p>
            <a:endParaRPr lang="nl-NL" dirty="0"/>
          </a:p>
          <a:p>
            <a:r>
              <a:rPr lang="nl-NL" dirty="0"/>
              <a:t>Hoe sterk men zich houdt aan de verschillende normen, is sterk afhankelijk van het gedrag van de omgeving. Als men bijvoorbeeld in een buurt is waar veel afval op straat ligt, dan zal men zelf ook sneller iets op de grond gooien. En andersom geldt dat ook: In een buurt zonder ook maar iets van afval op straat, zal men veel minder snel rommel achterlaten. </a:t>
            </a:r>
          </a:p>
          <a:p>
            <a:endParaRPr lang="nl-NL" dirty="0"/>
          </a:p>
          <a:p>
            <a:endParaRPr lang="nl-NL" dirty="0"/>
          </a:p>
          <a:p>
            <a:r>
              <a:rPr lang="nl-NL" dirty="0"/>
              <a:t>Waarden en normen zou dus eigenlijk een betere benaming zijn.</a:t>
            </a:r>
          </a:p>
        </p:txBody>
      </p:sp>
      <p:pic>
        <p:nvPicPr>
          <p:cNvPr id="1027" name="Picture 3" descr="Image result for normen">
            <a:extLst>
              <a:ext uri="{FF2B5EF4-FFF2-40B4-BE49-F238E27FC236}">
                <a16:creationId xmlns:a16="http://schemas.microsoft.com/office/drawing/2014/main" id="{8A204A47-E16B-4935-A911-313BF3FC6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663" y="3476625"/>
            <a:ext cx="5119687"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5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613DC34-FBFF-4669-96F2-072E0D6D3735}"/>
              </a:ext>
            </a:extLst>
          </p:cNvPr>
          <p:cNvSpPr/>
          <p:nvPr/>
        </p:nvSpPr>
        <p:spPr>
          <a:xfrm>
            <a:off x="514349" y="140029"/>
            <a:ext cx="10963275" cy="7005764"/>
          </a:xfrm>
          <a:prstGeom prst="rect">
            <a:avLst/>
          </a:prstGeom>
        </p:spPr>
        <p:txBody>
          <a:bodyPr wrap="square">
            <a:spAutoFit/>
          </a:bodyPr>
          <a:lstStyle/>
          <a:p>
            <a:pPr>
              <a:lnSpc>
                <a:spcPct val="107000"/>
              </a:lnSpc>
              <a:spcAft>
                <a:spcPts val="800"/>
              </a:spcAft>
            </a:pPr>
            <a:r>
              <a:rPr lang="nl-NL"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Drie kernelementen van sociale samenhang</a:t>
            </a:r>
          </a:p>
          <a:p>
            <a:pPr marL="342900" lvl="0" indent="-342900">
              <a:lnSpc>
                <a:spcPct val="107000"/>
              </a:lnSpc>
              <a:spcAft>
                <a:spcPts val="0"/>
              </a:spcAft>
              <a:buFont typeface="+mj-lt"/>
              <a:buAutoNum type="arabicPeriod"/>
            </a:pPr>
            <a:r>
              <a:rPr lang="nl-NL"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Participatie</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Binnen de dimensie participatie gaat het om de mate waarin mensen: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banden of netwerken met elkaar aangaan en elkaar hulp en steun verlenen;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meedoen in maatschappelijke organisaties, zoals het lid zijn van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verenigingen  en organisaties en zich inzetten als vrijwilliger;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deelnemen aan politieke activiteiten.</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 Vertrouwen</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vertrouwen wordt ook op drie niveaus vastgesteld: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vertrouwen in andere mensen;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vertrouwen in organisaties;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vertrouwen in de politiek.</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l-NL"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3. Integratie </a:t>
            </a:r>
          </a:p>
          <a:p>
            <a:pPr>
              <a:lnSpc>
                <a:spcPct val="107000"/>
              </a:lnSpc>
              <a:spcAft>
                <a:spcPts val="800"/>
              </a:spcAft>
            </a:pPr>
            <a:r>
              <a:rPr lang="nl-NL" dirty="0"/>
              <a:t>Dit betreft in de eerste plaats de mate waarin </a:t>
            </a:r>
            <a:r>
              <a:rPr lang="nl-NL" i="1" dirty="0"/>
              <a:t>álle leden van een samenleving participeren en vertrouwen hebben</a:t>
            </a:r>
            <a:r>
              <a:rPr lang="nl-NL" dirty="0"/>
              <a:t>. Niet alleen contact en vertrouwen binnen groepen, maar ook tussen groepen is daarbij van belang. Er is sprake van meer integratie in een samenleving als mensen uit verschillende groepen – jongeren, ouderen, hoog- en laagopgeleiden, hogere en lagere inkomens, mensen met uiteenlopende religieuze, culturele of nationale achtergronden – binding hebben met en vertrouwen hebben in elkaar. Dit zal resulteren in meer begrip voor elkaars meningen, gedeelde waarden en normen, en samenwerking tussen bevolkingsgroepen.</a:t>
            </a:r>
          </a:p>
          <a:p>
            <a:pPr lvl="0">
              <a:lnSpc>
                <a:spcPct val="107000"/>
              </a:lnSpc>
              <a:spcAft>
                <a:spcPts val="800"/>
              </a:spcAft>
            </a:pPr>
            <a:endPar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BD555C79-BE28-4131-9594-5C7C4113B8C0}"/>
              </a:ext>
            </a:extLst>
          </p:cNvPr>
          <p:cNvGraphicFramePr/>
          <p:nvPr/>
        </p:nvGraphicFramePr>
        <p:xfrm>
          <a:off x="6635749" y="1776941"/>
          <a:ext cx="4841875" cy="2642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68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B877683-6DBE-4471-92B2-C9F68353D749}"/>
              </a:ext>
            </a:extLst>
          </p:cNvPr>
          <p:cNvSpPr/>
          <p:nvPr/>
        </p:nvSpPr>
        <p:spPr>
          <a:xfrm>
            <a:off x="695325" y="251104"/>
            <a:ext cx="9034524" cy="77598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i="1"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Drie kernelementen van sociale samenhang: participatie: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600" i="1" u="none" strike="noStrike" kern="12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1FD09386-F707-4997-A6FF-22284F636097}"/>
              </a:ext>
            </a:extLst>
          </p:cNvPr>
          <p:cNvSpPr txBox="1"/>
          <p:nvPr/>
        </p:nvSpPr>
        <p:spPr>
          <a:xfrm>
            <a:off x="695325" y="2712997"/>
            <a:ext cx="4110355" cy="333918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Binnen de dimensie participatie gaat het om de mate waarin mensen:</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banden of netwerken met elkaar aangaan en elkaar hulp en steun verlenen;</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 meedoen in maatschappelijke organisaties, zoals het lid zijn van verenigingen  en organisaties en zich inzetten als vrijwilliger;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 deelnemen aan politieke activiteiten.</a:t>
            </a:r>
          </a:p>
        </p:txBody>
      </p:sp>
      <p:sp>
        <p:nvSpPr>
          <p:cNvPr id="6" name="Tekstvak 5">
            <a:extLst>
              <a:ext uri="{FF2B5EF4-FFF2-40B4-BE49-F238E27FC236}">
                <a16:creationId xmlns:a16="http://schemas.microsoft.com/office/drawing/2014/main" id="{D2011A6B-6BB1-47A4-8C98-C07468851D8D}"/>
              </a:ext>
            </a:extLst>
          </p:cNvPr>
          <p:cNvSpPr txBox="1"/>
          <p:nvPr/>
        </p:nvSpPr>
        <p:spPr>
          <a:xfrm>
            <a:off x="695325" y="1319481"/>
            <a:ext cx="6096000" cy="113293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Participatie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Vertrouwen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Integratie </a:t>
            </a:r>
          </a:p>
        </p:txBody>
      </p:sp>
      <p:sp>
        <p:nvSpPr>
          <p:cNvPr id="7" name="Pijl: omlaag 6">
            <a:extLst>
              <a:ext uri="{FF2B5EF4-FFF2-40B4-BE49-F238E27FC236}">
                <a16:creationId xmlns:a16="http://schemas.microsoft.com/office/drawing/2014/main" id="{6FE81DFC-F5B3-43BB-A86E-7DEA2F2E311A}"/>
              </a:ext>
            </a:extLst>
          </p:cNvPr>
          <p:cNvSpPr/>
          <p:nvPr/>
        </p:nvSpPr>
        <p:spPr>
          <a:xfrm>
            <a:off x="2428875" y="1885950"/>
            <a:ext cx="219075" cy="827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ijl: rechts 7">
            <a:extLst>
              <a:ext uri="{FF2B5EF4-FFF2-40B4-BE49-F238E27FC236}">
                <a16:creationId xmlns:a16="http://schemas.microsoft.com/office/drawing/2014/main" id="{6D7B50C3-A03B-4F54-B457-F76E0DC7532F}"/>
              </a:ext>
            </a:extLst>
          </p:cNvPr>
          <p:cNvSpPr/>
          <p:nvPr/>
        </p:nvSpPr>
        <p:spPr>
          <a:xfrm>
            <a:off x="3793220" y="3896921"/>
            <a:ext cx="1666875" cy="296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FE08A771-5ED3-4A44-B5CD-8D175A899951}"/>
              </a:ext>
            </a:extLst>
          </p:cNvPr>
          <p:cNvPicPr>
            <a:picLocks noChangeAspect="1"/>
          </p:cNvPicPr>
          <p:nvPr/>
        </p:nvPicPr>
        <p:blipFill rotWithShape="1">
          <a:blip r:embed="rId2"/>
          <a:srcRect l="43952" t="37947" r="22118" b="16844"/>
          <a:stretch/>
        </p:blipFill>
        <p:spPr>
          <a:xfrm>
            <a:off x="5586474" y="1279724"/>
            <a:ext cx="6306435" cy="4726540"/>
          </a:xfrm>
          <a:prstGeom prst="rect">
            <a:avLst/>
          </a:prstGeom>
        </p:spPr>
      </p:pic>
    </p:spTree>
    <p:extLst>
      <p:ext uri="{BB962C8B-B14F-4D97-AF65-F5344CB8AC3E}">
        <p14:creationId xmlns:p14="http://schemas.microsoft.com/office/powerpoint/2010/main" val="227075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E67FA63-1DAE-4F4A-BF71-CB51A17DC269}"/>
              </a:ext>
            </a:extLst>
          </p:cNvPr>
          <p:cNvPicPr>
            <a:picLocks noChangeAspect="1"/>
          </p:cNvPicPr>
          <p:nvPr/>
        </p:nvPicPr>
        <p:blipFill rotWithShape="1">
          <a:blip r:embed="rId2"/>
          <a:srcRect t="6878" r="-1" b="18380"/>
          <a:stretch/>
        </p:blipFill>
        <p:spPr>
          <a:xfrm>
            <a:off x="580643" y="1095408"/>
            <a:ext cx="11030713" cy="5585696"/>
          </a:xfrm>
          <a:prstGeom prst="rect">
            <a:avLst/>
          </a:prstGeom>
        </p:spPr>
      </p:pic>
      <p:sp>
        <p:nvSpPr>
          <p:cNvPr id="3" name="Ovaal 2">
            <a:extLst>
              <a:ext uri="{FF2B5EF4-FFF2-40B4-BE49-F238E27FC236}">
                <a16:creationId xmlns:a16="http://schemas.microsoft.com/office/drawing/2014/main" id="{1762DDFD-A155-603B-E1D4-3A5DA661B92F}"/>
              </a:ext>
            </a:extLst>
          </p:cNvPr>
          <p:cNvSpPr/>
          <p:nvPr/>
        </p:nvSpPr>
        <p:spPr>
          <a:xfrm>
            <a:off x="6096000" y="2327908"/>
            <a:ext cx="3454400" cy="13703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1A28539E-465C-2F51-FF84-6C141E426D72}"/>
              </a:ext>
            </a:extLst>
          </p:cNvPr>
          <p:cNvSpPr txBox="1"/>
          <p:nvPr/>
        </p:nvSpPr>
        <p:spPr>
          <a:xfrm>
            <a:off x="345440" y="176896"/>
            <a:ext cx="6096000" cy="407035"/>
          </a:xfrm>
          <a:prstGeom prst="rect">
            <a:avLst/>
          </a:prstGeom>
          <a:noFill/>
        </p:spPr>
        <p:txBody>
          <a:bodyPr wrap="square">
            <a:spAutoFit/>
          </a:bodyPr>
          <a:lstStyle/>
          <a:p>
            <a:pPr>
              <a:lnSpc>
                <a:spcPct val="107000"/>
              </a:lnSpc>
              <a:spcAft>
                <a:spcPts val="800"/>
              </a:spcAft>
            </a:pPr>
            <a:r>
              <a:rPr lang="nl-NL" sz="20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Drie kernelementen van sociale samenhang: vertrouwen: </a:t>
            </a:r>
          </a:p>
        </p:txBody>
      </p:sp>
    </p:spTree>
    <p:extLst>
      <p:ext uri="{BB962C8B-B14F-4D97-AF65-F5344CB8AC3E}">
        <p14:creationId xmlns:p14="http://schemas.microsoft.com/office/powerpoint/2010/main" val="246817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3A6B79F-02E5-436D-9C17-9A5B49E19813}"/>
              </a:ext>
            </a:extLst>
          </p:cNvPr>
          <p:cNvSpPr txBox="1"/>
          <p:nvPr/>
        </p:nvSpPr>
        <p:spPr>
          <a:xfrm>
            <a:off x="992626" y="4158733"/>
            <a:ext cx="609777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https://www.facebook.com/watch/?v=295205195561187</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Tekstvak 3">
            <a:extLst>
              <a:ext uri="{FF2B5EF4-FFF2-40B4-BE49-F238E27FC236}">
                <a16:creationId xmlns:a16="http://schemas.microsoft.com/office/drawing/2014/main" id="{DD83F3C5-6633-474A-9597-B85961FB6B6F}"/>
              </a:ext>
            </a:extLst>
          </p:cNvPr>
          <p:cNvSpPr txBox="1"/>
          <p:nvPr/>
        </p:nvSpPr>
        <p:spPr>
          <a:xfrm>
            <a:off x="992626" y="803771"/>
            <a:ext cx="5911702" cy="954107"/>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Sociale samenhang: jongeren en jeugdculturen</a:t>
            </a:r>
          </a:p>
        </p:txBody>
      </p:sp>
      <p:sp>
        <p:nvSpPr>
          <p:cNvPr id="5" name="Tekstvak 4">
            <a:extLst>
              <a:ext uri="{FF2B5EF4-FFF2-40B4-BE49-F238E27FC236}">
                <a16:creationId xmlns:a16="http://schemas.microsoft.com/office/drawing/2014/main" id="{EB1FF315-E3B6-4480-82B9-C0568B92740F}"/>
              </a:ext>
            </a:extLst>
          </p:cNvPr>
          <p:cNvSpPr txBox="1"/>
          <p:nvPr/>
        </p:nvSpPr>
        <p:spPr>
          <a:xfrm>
            <a:off x="1153380" y="4999834"/>
            <a:ext cx="5590194" cy="1384995"/>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Schrijf mee want deze Jan heeft een aantal gouden tips voor de opdracht van vandaag! </a:t>
            </a:r>
          </a:p>
        </p:txBody>
      </p:sp>
      <p:pic>
        <p:nvPicPr>
          <p:cNvPr id="1026" name="Picture 2" descr="Inspiratie is iets waar je soms niet weet waar het vandaan komt, het is er  gewoon ineens.">
            <a:extLst>
              <a:ext uri="{FF2B5EF4-FFF2-40B4-BE49-F238E27FC236}">
                <a16:creationId xmlns:a16="http://schemas.microsoft.com/office/drawing/2014/main" id="{CF701FB5-FCCB-47E0-A6AF-CE82BC6EF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398" y="3429000"/>
            <a:ext cx="4843770" cy="287962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3D4396CA-36A2-4644-888D-68EBB5EF071B}"/>
              </a:ext>
            </a:extLst>
          </p:cNvPr>
          <p:cNvSpPr txBox="1"/>
          <p:nvPr/>
        </p:nvSpPr>
        <p:spPr>
          <a:xfrm>
            <a:off x="994398" y="1932638"/>
            <a:ext cx="5656773"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Deze video gaat over jongeren die groepen maken waar ze zich thuis voelen en waar ze zichzelf kunnen zijn of worden. Het gaat in dit geval over de "normale" spontane groepsontwikkeling, want groepsvorming bij jongeren kan ook overgaan in groepsvorming met een negatief resultaat: vandalisme, fanatisme, criminaliteit, bendevorming e.d.</a:t>
            </a:r>
          </a:p>
        </p:txBody>
      </p:sp>
      <p:sp>
        <p:nvSpPr>
          <p:cNvPr id="6" name="Tekstvak 5">
            <a:extLst>
              <a:ext uri="{FF2B5EF4-FFF2-40B4-BE49-F238E27FC236}">
                <a16:creationId xmlns:a16="http://schemas.microsoft.com/office/drawing/2014/main" id="{E2C018B6-7018-8951-7CF2-41ADBEC990CF}"/>
              </a:ext>
            </a:extLst>
          </p:cNvPr>
          <p:cNvSpPr txBox="1"/>
          <p:nvPr/>
        </p:nvSpPr>
        <p:spPr>
          <a:xfrm>
            <a:off x="900477" y="201966"/>
            <a:ext cx="6096000" cy="407035"/>
          </a:xfrm>
          <a:prstGeom prst="rect">
            <a:avLst/>
          </a:prstGeom>
          <a:noFill/>
        </p:spPr>
        <p:txBody>
          <a:bodyPr wrap="square">
            <a:spAutoFit/>
          </a:bodyPr>
          <a:lstStyle/>
          <a:p>
            <a:pPr>
              <a:lnSpc>
                <a:spcPct val="107000"/>
              </a:lnSpc>
              <a:spcAft>
                <a:spcPts val="800"/>
              </a:spcAft>
            </a:pPr>
            <a:r>
              <a:rPr lang="nl-NL" sz="20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Drie kernelementen van sociale samenhang; diversiteit </a:t>
            </a:r>
          </a:p>
        </p:txBody>
      </p:sp>
    </p:spTree>
    <p:extLst>
      <p:ext uri="{BB962C8B-B14F-4D97-AF65-F5344CB8AC3E}">
        <p14:creationId xmlns:p14="http://schemas.microsoft.com/office/powerpoint/2010/main" val="55568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B547B-0C7A-4EC4-B5A5-CB0C661964C3}"/>
              </a:ext>
            </a:extLst>
          </p:cNvPr>
          <p:cNvSpPr>
            <a:spLocks noGrp="1"/>
          </p:cNvSpPr>
          <p:nvPr>
            <p:ph type="title"/>
          </p:nvPr>
        </p:nvSpPr>
        <p:spPr/>
        <p:txBody>
          <a:bodyPr/>
          <a:lstStyle/>
          <a:p>
            <a:r>
              <a:rPr lang="en-US" sz="4400" b="1" kern="1200" dirty="0">
                <a:solidFill>
                  <a:schemeClr val="tx1"/>
                </a:solidFill>
                <a:latin typeface="+mj-lt"/>
                <a:ea typeface="+mj-ea"/>
                <a:cs typeface="+mj-cs"/>
              </a:rPr>
              <a:t>Hoe </a:t>
            </a:r>
            <a:r>
              <a:rPr lang="en-US" sz="4400" b="1" kern="1200" dirty="0" err="1">
                <a:solidFill>
                  <a:schemeClr val="tx1"/>
                </a:solidFill>
                <a:latin typeface="+mj-lt"/>
                <a:ea typeface="+mj-ea"/>
                <a:cs typeface="+mj-cs"/>
              </a:rPr>
              <a:t>groeit</a:t>
            </a:r>
            <a:r>
              <a:rPr lang="en-US" sz="4400" b="1" kern="1200" dirty="0">
                <a:solidFill>
                  <a:schemeClr val="tx1"/>
                </a:solidFill>
                <a:latin typeface="+mj-lt"/>
                <a:ea typeface="+mj-ea"/>
                <a:cs typeface="+mj-cs"/>
              </a:rPr>
              <a:t> </a:t>
            </a:r>
            <a:r>
              <a:rPr lang="en-US" sz="4400" b="1" kern="1200" dirty="0" err="1">
                <a:solidFill>
                  <a:schemeClr val="tx1"/>
                </a:solidFill>
                <a:latin typeface="+mj-lt"/>
                <a:ea typeface="+mj-ea"/>
                <a:cs typeface="+mj-cs"/>
              </a:rPr>
              <a:t>samenhang</a:t>
            </a:r>
            <a:r>
              <a:rPr lang="en-US" sz="4400" b="1" kern="1200" dirty="0">
                <a:solidFill>
                  <a:schemeClr val="tx1"/>
                </a:solidFill>
                <a:latin typeface="+mj-lt"/>
                <a:ea typeface="+mj-ea"/>
                <a:cs typeface="+mj-cs"/>
              </a:rPr>
              <a:t> </a:t>
            </a:r>
            <a:r>
              <a:rPr lang="en-US" sz="4400" b="1" kern="1200" dirty="0" err="1">
                <a:solidFill>
                  <a:schemeClr val="tx1"/>
                </a:solidFill>
                <a:latin typeface="+mj-lt"/>
                <a:ea typeface="+mj-ea"/>
                <a:cs typeface="+mj-cs"/>
              </a:rPr>
              <a:t>en</a:t>
            </a:r>
            <a:r>
              <a:rPr lang="en-US" sz="4400" b="1" kern="1200" dirty="0">
                <a:solidFill>
                  <a:schemeClr val="tx1"/>
                </a:solidFill>
                <a:latin typeface="+mj-lt"/>
                <a:ea typeface="+mj-ea"/>
                <a:cs typeface="+mj-cs"/>
              </a:rPr>
              <a:t> </a:t>
            </a:r>
            <a:r>
              <a:rPr lang="en-US" sz="4400" b="1" kern="1200" dirty="0" err="1">
                <a:solidFill>
                  <a:schemeClr val="tx1"/>
                </a:solidFill>
                <a:latin typeface="+mj-lt"/>
                <a:ea typeface="+mj-ea"/>
                <a:cs typeface="+mj-cs"/>
              </a:rPr>
              <a:t>wij-gevoel</a:t>
            </a:r>
            <a:r>
              <a:rPr lang="en-US" sz="4400" b="1" kern="1200" dirty="0">
                <a:solidFill>
                  <a:schemeClr val="tx1"/>
                </a:solidFill>
                <a:latin typeface="+mj-lt"/>
                <a:ea typeface="+mj-ea"/>
                <a:cs typeface="+mj-cs"/>
              </a:rPr>
              <a:t>?! </a:t>
            </a:r>
            <a:endParaRPr lang="nl-NL" dirty="0"/>
          </a:p>
        </p:txBody>
      </p:sp>
    </p:spTree>
    <p:extLst>
      <p:ext uri="{BB962C8B-B14F-4D97-AF65-F5344CB8AC3E}">
        <p14:creationId xmlns:p14="http://schemas.microsoft.com/office/powerpoint/2010/main" val="61032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25A00769-8ECE-4AA9-A0BC-6B0B20B658F0}"/>
              </a:ext>
            </a:extLst>
          </p:cNvPr>
          <p:cNvSpPr/>
          <p:nvPr/>
        </p:nvSpPr>
        <p:spPr>
          <a:xfrm>
            <a:off x="728851" y="953815"/>
            <a:ext cx="10368153" cy="3925724"/>
          </a:xfrm>
          <a:prstGeom prst="rect">
            <a:avLst/>
          </a:prstGeom>
        </p:spPr>
        <p:txBody>
          <a:bodyPr vert="horz" lIns="91440" tIns="45720" rIns="91440" bIns="45720" rtlCol="0">
            <a:normAutofit fontScale="32500" lnSpcReduction="20000"/>
          </a:bodyPr>
          <a:lstStyle/>
          <a:p>
            <a:pPr>
              <a:lnSpc>
                <a:spcPct val="90000"/>
              </a:lnSpc>
              <a:spcAft>
                <a:spcPts val="600"/>
              </a:spcAft>
            </a:pPr>
            <a:r>
              <a:rPr lang="en-US" sz="6200" b="1" dirty="0">
                <a:solidFill>
                  <a:schemeClr val="accent1"/>
                </a:solidFill>
              </a:rPr>
              <a:t>Crisis </a:t>
            </a:r>
            <a:r>
              <a:rPr lang="en-US" sz="6200" b="1" dirty="0" err="1">
                <a:solidFill>
                  <a:schemeClr val="accent1"/>
                </a:solidFill>
              </a:rPr>
              <a:t>haalt</a:t>
            </a:r>
            <a:r>
              <a:rPr lang="en-US" sz="6200" b="1" dirty="0">
                <a:solidFill>
                  <a:schemeClr val="accent1"/>
                </a:solidFill>
              </a:rPr>
              <a:t> het </a:t>
            </a:r>
            <a:r>
              <a:rPr lang="en-US" sz="6200" b="1" dirty="0" err="1">
                <a:solidFill>
                  <a:schemeClr val="accent1"/>
                </a:solidFill>
              </a:rPr>
              <a:t>beste</a:t>
            </a:r>
            <a:r>
              <a:rPr lang="en-US" sz="6200" b="1" dirty="0">
                <a:solidFill>
                  <a:schemeClr val="accent1"/>
                </a:solidFill>
              </a:rPr>
              <a:t> in </a:t>
            </a:r>
            <a:r>
              <a:rPr lang="en-US" sz="6200" b="1" dirty="0" err="1">
                <a:solidFill>
                  <a:schemeClr val="accent1"/>
                </a:solidFill>
              </a:rPr>
              <a:t>mensen</a:t>
            </a:r>
            <a:r>
              <a:rPr lang="en-US" sz="6200" b="1" dirty="0">
                <a:solidFill>
                  <a:schemeClr val="accent1"/>
                </a:solidFill>
              </a:rPr>
              <a:t> </a:t>
            </a:r>
            <a:r>
              <a:rPr lang="en-US" sz="6200" b="1" dirty="0" err="1">
                <a:solidFill>
                  <a:schemeClr val="accent1"/>
                </a:solidFill>
              </a:rPr>
              <a:t>naar</a:t>
            </a:r>
            <a:r>
              <a:rPr lang="en-US" sz="6200" b="1" dirty="0">
                <a:solidFill>
                  <a:schemeClr val="accent1"/>
                </a:solidFill>
              </a:rPr>
              <a:t> </a:t>
            </a:r>
            <a:r>
              <a:rPr lang="en-US" sz="6200" b="1" dirty="0" err="1">
                <a:solidFill>
                  <a:schemeClr val="accent1"/>
                </a:solidFill>
              </a:rPr>
              <a:t>boven</a:t>
            </a:r>
            <a:endParaRPr lang="en-US" sz="6200" b="1" dirty="0">
              <a:solidFill>
                <a:schemeClr val="accent1"/>
              </a:solidFill>
            </a:endParaRPr>
          </a:p>
          <a:p>
            <a:pPr>
              <a:lnSpc>
                <a:spcPct val="90000"/>
              </a:lnSpc>
              <a:spcAft>
                <a:spcPts val="600"/>
              </a:spcAft>
            </a:pPr>
            <a:endParaRPr lang="en-US" dirty="0"/>
          </a:p>
          <a:p>
            <a:pPr>
              <a:lnSpc>
                <a:spcPct val="170000"/>
              </a:lnSpc>
              <a:spcAft>
                <a:spcPts val="600"/>
              </a:spcAft>
            </a:pPr>
            <a:r>
              <a:rPr lang="en-US" sz="5500" dirty="0" err="1"/>
              <a:t>Terwijl</a:t>
            </a:r>
            <a:r>
              <a:rPr lang="en-US" sz="5500" dirty="0"/>
              <a:t> </a:t>
            </a:r>
            <a:r>
              <a:rPr lang="en-US" sz="5500" dirty="0" err="1"/>
              <a:t>supermarkten</a:t>
            </a:r>
            <a:r>
              <a:rPr lang="en-US" sz="5500" dirty="0"/>
              <a:t> </a:t>
            </a:r>
            <a:r>
              <a:rPr lang="en-US" sz="5500" dirty="0" err="1"/>
              <a:t>nog</a:t>
            </a:r>
            <a:r>
              <a:rPr lang="en-US" sz="5500" dirty="0"/>
              <a:t> </a:t>
            </a:r>
            <a:r>
              <a:rPr lang="en-US" sz="5500" dirty="0" err="1"/>
              <a:t>niet</a:t>
            </a:r>
            <a:r>
              <a:rPr lang="en-US" sz="5500" dirty="0"/>
              <a:t> </a:t>
            </a:r>
            <a:r>
              <a:rPr lang="en-US" sz="5500" dirty="0" err="1"/>
              <a:t>zijn</a:t>
            </a:r>
            <a:r>
              <a:rPr lang="en-US" sz="5500" dirty="0"/>
              <a:t> </a:t>
            </a:r>
            <a:r>
              <a:rPr lang="en-US" sz="5500" dirty="0" err="1"/>
              <a:t>hersteld</a:t>
            </a:r>
            <a:r>
              <a:rPr lang="en-US" sz="5500" dirty="0"/>
              <a:t> van de </a:t>
            </a:r>
            <a:r>
              <a:rPr lang="en-US" sz="5500" dirty="0" err="1"/>
              <a:t>hamsterwoede</a:t>
            </a:r>
            <a:r>
              <a:rPr lang="en-US" sz="5500" dirty="0"/>
              <a:t>, </a:t>
            </a:r>
            <a:r>
              <a:rPr lang="en-US" sz="5500" dirty="0" err="1"/>
              <a:t>ontstaat</a:t>
            </a:r>
            <a:r>
              <a:rPr lang="en-US" sz="5500" dirty="0"/>
              <a:t> </a:t>
            </a:r>
            <a:r>
              <a:rPr lang="en-US" sz="5500" dirty="0" err="1"/>
              <a:t>er</a:t>
            </a:r>
            <a:r>
              <a:rPr lang="en-US" sz="5500" dirty="0"/>
              <a:t> op </a:t>
            </a:r>
            <a:r>
              <a:rPr lang="en-US" sz="5500" dirty="0" err="1"/>
              <a:t>sociale</a:t>
            </a:r>
            <a:r>
              <a:rPr lang="en-US" sz="5500" dirty="0"/>
              <a:t> media </a:t>
            </a:r>
            <a:r>
              <a:rPr lang="en-US" sz="5500" dirty="0" err="1"/>
              <a:t>een</a:t>
            </a:r>
            <a:r>
              <a:rPr lang="en-US" sz="5500" dirty="0"/>
              <a:t> leger </a:t>
            </a:r>
            <a:r>
              <a:rPr lang="en-US" sz="5500" dirty="0" err="1"/>
              <a:t>aan</a:t>
            </a:r>
            <a:r>
              <a:rPr lang="en-US" sz="5500" dirty="0"/>
              <a:t> </a:t>
            </a:r>
            <a:r>
              <a:rPr lang="en-US" sz="5500" dirty="0" err="1"/>
              <a:t>vrijwilligers</a:t>
            </a:r>
            <a:r>
              <a:rPr lang="en-US" sz="5500" dirty="0"/>
              <a:t> </a:t>
            </a:r>
            <a:r>
              <a:rPr lang="en-US" sz="5500" dirty="0" err="1"/>
              <a:t>dat</a:t>
            </a:r>
            <a:r>
              <a:rPr lang="en-US" sz="5500" dirty="0"/>
              <a:t> </a:t>
            </a:r>
            <a:r>
              <a:rPr lang="en-US" sz="5500" dirty="0" err="1"/>
              <a:t>anderen</a:t>
            </a:r>
            <a:r>
              <a:rPr lang="en-US" sz="5500" dirty="0"/>
              <a:t> </a:t>
            </a:r>
            <a:r>
              <a:rPr lang="en-US" sz="5500" dirty="0" err="1"/>
              <a:t>graag</a:t>
            </a:r>
            <a:r>
              <a:rPr lang="en-US" sz="5500" dirty="0"/>
              <a:t> </a:t>
            </a:r>
            <a:r>
              <a:rPr lang="en-US" sz="5500" dirty="0" err="1"/>
              <a:t>wil</a:t>
            </a:r>
            <a:r>
              <a:rPr lang="en-US" sz="5500" dirty="0"/>
              <a:t> </a:t>
            </a:r>
            <a:r>
              <a:rPr lang="en-US" sz="5500" dirty="0" err="1"/>
              <a:t>helpen</a:t>
            </a:r>
            <a:r>
              <a:rPr lang="en-US" sz="5500" dirty="0"/>
              <a:t>. </a:t>
            </a:r>
            <a:r>
              <a:rPr lang="en-US" sz="5500" dirty="0" err="1"/>
              <a:t>Duizenden</a:t>
            </a:r>
            <a:r>
              <a:rPr lang="en-US" sz="5500" dirty="0"/>
              <a:t> oud-</a:t>
            </a:r>
            <a:r>
              <a:rPr lang="en-US" sz="5500" dirty="0" err="1"/>
              <a:t>verpleegkundigen</a:t>
            </a:r>
            <a:r>
              <a:rPr lang="en-US" sz="5500" dirty="0"/>
              <a:t> </a:t>
            </a:r>
            <a:r>
              <a:rPr lang="en-US" sz="5500" dirty="0" err="1"/>
              <a:t>en</a:t>
            </a:r>
            <a:r>
              <a:rPr lang="en-US" sz="5500" dirty="0"/>
              <a:t> </a:t>
            </a:r>
            <a:r>
              <a:rPr lang="en-US" sz="5500" dirty="0" err="1"/>
              <a:t>geneeskundestudenten</a:t>
            </a:r>
            <a:r>
              <a:rPr lang="en-US" sz="5500" dirty="0"/>
              <a:t> </a:t>
            </a:r>
            <a:r>
              <a:rPr lang="en-US" sz="5500" dirty="0" err="1"/>
              <a:t>staan</a:t>
            </a:r>
            <a:r>
              <a:rPr lang="en-US" sz="5500" dirty="0"/>
              <a:t> </a:t>
            </a:r>
            <a:r>
              <a:rPr lang="en-US" sz="5500" dirty="0" err="1"/>
              <a:t>paraat</a:t>
            </a:r>
            <a:r>
              <a:rPr lang="en-US" sz="5500" dirty="0"/>
              <a:t> om </a:t>
            </a:r>
            <a:r>
              <a:rPr lang="en-US" sz="5500" dirty="0" err="1"/>
              <a:t>bij</a:t>
            </a:r>
            <a:r>
              <a:rPr lang="en-US" sz="5500" dirty="0"/>
              <a:t> </a:t>
            </a:r>
            <a:r>
              <a:rPr lang="en-US" sz="5500" dirty="0" err="1"/>
              <a:t>te</a:t>
            </a:r>
            <a:r>
              <a:rPr lang="en-US" sz="5500" dirty="0"/>
              <a:t> </a:t>
            </a:r>
            <a:r>
              <a:rPr lang="en-US" sz="5500" dirty="0" err="1"/>
              <a:t>springen</a:t>
            </a:r>
            <a:r>
              <a:rPr lang="en-US" sz="5500" dirty="0"/>
              <a:t> in de </a:t>
            </a:r>
            <a:r>
              <a:rPr lang="en-US" sz="5500" dirty="0" err="1"/>
              <a:t>zorg</a:t>
            </a:r>
            <a:r>
              <a:rPr lang="en-US" sz="5500" dirty="0"/>
              <a:t>. In </a:t>
            </a:r>
            <a:r>
              <a:rPr lang="en-US" sz="5500" dirty="0" err="1"/>
              <a:t>alle</a:t>
            </a:r>
            <a:r>
              <a:rPr lang="en-US" sz="5500" dirty="0"/>
              <a:t> </a:t>
            </a:r>
            <a:r>
              <a:rPr lang="en-US" sz="5500" dirty="0" err="1"/>
              <a:t>dorpen</a:t>
            </a:r>
            <a:r>
              <a:rPr lang="en-US" sz="5500" dirty="0"/>
              <a:t> </a:t>
            </a:r>
            <a:r>
              <a:rPr lang="en-US" sz="5500" dirty="0" err="1"/>
              <a:t>en</a:t>
            </a:r>
            <a:r>
              <a:rPr lang="en-US" sz="5500" dirty="0"/>
              <a:t> </a:t>
            </a:r>
            <a:r>
              <a:rPr lang="en-US" sz="5500" dirty="0" err="1"/>
              <a:t>steden</a:t>
            </a:r>
            <a:r>
              <a:rPr lang="en-US" sz="5500" dirty="0"/>
              <a:t> </a:t>
            </a:r>
            <a:r>
              <a:rPr lang="en-US" sz="5500" dirty="0" err="1"/>
              <a:t>ontstaan</a:t>
            </a:r>
            <a:r>
              <a:rPr lang="en-US" sz="5500" dirty="0"/>
              <a:t> </a:t>
            </a:r>
            <a:r>
              <a:rPr lang="en-US" sz="5500" dirty="0" err="1"/>
              <a:t>vrijwilligers-initiatieven</a:t>
            </a:r>
            <a:r>
              <a:rPr lang="en-US" sz="5500" dirty="0"/>
              <a:t> </a:t>
            </a:r>
            <a:r>
              <a:rPr lang="en-US" sz="5500" dirty="0" err="1"/>
              <a:t>en</a:t>
            </a:r>
            <a:r>
              <a:rPr lang="en-US" sz="5500" dirty="0"/>
              <a:t> </a:t>
            </a:r>
            <a:r>
              <a:rPr lang="en-US" sz="5500" dirty="0" err="1"/>
              <a:t>horeca-ondernemers</a:t>
            </a:r>
            <a:r>
              <a:rPr lang="en-US" sz="5500" dirty="0"/>
              <a:t> </a:t>
            </a:r>
            <a:r>
              <a:rPr lang="en-US" sz="5500" dirty="0" err="1"/>
              <a:t>delen</a:t>
            </a:r>
            <a:r>
              <a:rPr lang="en-US" sz="5500" dirty="0"/>
              <a:t> </a:t>
            </a:r>
            <a:r>
              <a:rPr lang="en-US" sz="5500" dirty="0" err="1"/>
              <a:t>eten</a:t>
            </a:r>
            <a:r>
              <a:rPr lang="en-US" sz="5500" dirty="0"/>
              <a:t> </a:t>
            </a:r>
            <a:r>
              <a:rPr lang="en-US" sz="5500" dirty="0" err="1"/>
              <a:t>uit</a:t>
            </a:r>
            <a:r>
              <a:rPr lang="en-US" sz="5500" dirty="0"/>
              <a:t> </a:t>
            </a:r>
            <a:r>
              <a:rPr lang="en-US" sz="5500" dirty="0" err="1"/>
              <a:t>aan</a:t>
            </a:r>
            <a:r>
              <a:rPr lang="en-US" sz="5500" dirty="0"/>
              <a:t> </a:t>
            </a:r>
            <a:r>
              <a:rPr lang="en-US" sz="5500" dirty="0" err="1"/>
              <a:t>voedselbanken</a:t>
            </a:r>
            <a:r>
              <a:rPr lang="en-US" sz="5500" dirty="0"/>
              <a:t>. </a:t>
            </a:r>
            <a:r>
              <a:rPr lang="en-US" sz="5500" dirty="0" err="1"/>
              <a:t>Voor</a:t>
            </a:r>
            <a:r>
              <a:rPr lang="en-US" sz="5500" dirty="0"/>
              <a:t> </a:t>
            </a:r>
            <a:r>
              <a:rPr lang="en-US" sz="5500" dirty="0" err="1"/>
              <a:t>historicus</a:t>
            </a:r>
            <a:r>
              <a:rPr lang="en-US" sz="5500" dirty="0"/>
              <a:t> </a:t>
            </a:r>
            <a:r>
              <a:rPr lang="en-US" sz="5500" b="1" dirty="0" err="1"/>
              <a:t>Rutger</a:t>
            </a:r>
            <a:r>
              <a:rPr lang="en-US" sz="5500" b="1" dirty="0"/>
              <a:t> Bregman </a:t>
            </a:r>
            <a:r>
              <a:rPr lang="en-US" sz="5500" dirty="0"/>
              <a:t>is </a:t>
            </a:r>
            <a:r>
              <a:rPr lang="en-US" sz="5500" dirty="0" err="1"/>
              <a:t>deze</a:t>
            </a:r>
            <a:r>
              <a:rPr lang="en-US" sz="5500" dirty="0"/>
              <a:t> </a:t>
            </a:r>
            <a:r>
              <a:rPr lang="en-US" sz="5500" dirty="0" err="1"/>
              <a:t>ontwikkeling</a:t>
            </a:r>
            <a:r>
              <a:rPr lang="en-US" sz="5500" dirty="0"/>
              <a:t> </a:t>
            </a:r>
            <a:r>
              <a:rPr lang="en-US" sz="5500" dirty="0" err="1"/>
              <a:t>geen</a:t>
            </a:r>
            <a:r>
              <a:rPr lang="en-US" sz="5500" dirty="0"/>
              <a:t> </a:t>
            </a:r>
            <a:r>
              <a:rPr lang="en-US" sz="5500" dirty="0" err="1"/>
              <a:t>verrassing</a:t>
            </a:r>
            <a:r>
              <a:rPr lang="en-US" sz="5500" dirty="0"/>
              <a:t>. </a:t>
            </a:r>
            <a:r>
              <a:rPr lang="en-US" sz="5500" dirty="0" err="1"/>
              <a:t>Voor</a:t>
            </a:r>
            <a:r>
              <a:rPr lang="en-US" sz="5500" dirty="0"/>
              <a:t> </a:t>
            </a:r>
            <a:r>
              <a:rPr lang="en-US" sz="5500" dirty="0" err="1"/>
              <a:t>zijn</a:t>
            </a:r>
            <a:r>
              <a:rPr lang="en-US" sz="5500" dirty="0"/>
              <a:t> </a:t>
            </a:r>
            <a:r>
              <a:rPr lang="en-US" sz="5500" dirty="0" err="1"/>
              <a:t>boek</a:t>
            </a:r>
            <a:r>
              <a:rPr lang="en-US" sz="5500" dirty="0"/>
              <a:t> ‘De </a:t>
            </a:r>
            <a:r>
              <a:rPr lang="en-US" sz="5500" dirty="0" err="1"/>
              <a:t>Meeste</a:t>
            </a:r>
            <a:r>
              <a:rPr lang="en-US" sz="5500" dirty="0"/>
              <a:t> </a:t>
            </a:r>
            <a:r>
              <a:rPr lang="en-US" sz="5500" dirty="0" err="1"/>
              <a:t>Mensen</a:t>
            </a:r>
            <a:r>
              <a:rPr lang="en-US" sz="5500" dirty="0"/>
              <a:t> </a:t>
            </a:r>
            <a:r>
              <a:rPr lang="en-US" sz="5500" dirty="0" err="1"/>
              <a:t>Deugen</a:t>
            </a:r>
            <a:r>
              <a:rPr lang="en-US" sz="5500" dirty="0"/>
              <a:t>’, deed </a:t>
            </a:r>
            <a:r>
              <a:rPr lang="en-US" sz="5500" dirty="0" err="1"/>
              <a:t>hij</a:t>
            </a:r>
            <a:r>
              <a:rPr lang="en-US" sz="5500" dirty="0"/>
              <a:t> </a:t>
            </a:r>
            <a:r>
              <a:rPr lang="en-US" sz="5500" dirty="0" err="1"/>
              <a:t>onderzoek</a:t>
            </a:r>
            <a:r>
              <a:rPr lang="en-US" sz="5500" dirty="0"/>
              <a:t> </a:t>
            </a:r>
            <a:r>
              <a:rPr lang="en-US" sz="5500" dirty="0" err="1"/>
              <a:t>naar</a:t>
            </a:r>
            <a:r>
              <a:rPr lang="en-US" sz="5500" dirty="0"/>
              <a:t> hoe </a:t>
            </a:r>
            <a:r>
              <a:rPr lang="en-US" sz="5500" dirty="0" err="1"/>
              <a:t>mensen</a:t>
            </a:r>
            <a:r>
              <a:rPr lang="en-US" sz="5500" dirty="0"/>
              <a:t> </a:t>
            </a:r>
            <a:r>
              <a:rPr lang="en-US" sz="5500" dirty="0" err="1"/>
              <a:t>reageren</a:t>
            </a:r>
            <a:r>
              <a:rPr lang="en-US" sz="5500" dirty="0"/>
              <a:t> in </a:t>
            </a:r>
            <a:r>
              <a:rPr lang="en-US" sz="5500" dirty="0" err="1"/>
              <a:t>tijden</a:t>
            </a:r>
            <a:r>
              <a:rPr lang="en-US" sz="5500" dirty="0"/>
              <a:t> van </a:t>
            </a:r>
            <a:r>
              <a:rPr lang="en-US" sz="5500" dirty="0" err="1"/>
              <a:t>rampen</a:t>
            </a:r>
            <a:r>
              <a:rPr lang="en-US" sz="5500" dirty="0"/>
              <a:t> </a:t>
            </a:r>
            <a:r>
              <a:rPr lang="en-US" sz="5500" dirty="0" err="1"/>
              <a:t>en</a:t>
            </a:r>
            <a:r>
              <a:rPr lang="en-US" sz="5500" dirty="0"/>
              <a:t> crises. “Het </a:t>
            </a:r>
            <a:r>
              <a:rPr lang="en-US" sz="5500" dirty="0" err="1"/>
              <a:t>haalt</a:t>
            </a:r>
            <a:r>
              <a:rPr lang="en-US" sz="5500" dirty="0"/>
              <a:t> het </a:t>
            </a:r>
            <a:r>
              <a:rPr lang="en-US" sz="5500" dirty="0" err="1"/>
              <a:t>beste</a:t>
            </a:r>
            <a:r>
              <a:rPr lang="en-US" sz="5500" dirty="0"/>
              <a:t> in </a:t>
            </a:r>
            <a:r>
              <a:rPr lang="en-US" sz="5500" dirty="0" err="1"/>
              <a:t>mensen</a:t>
            </a:r>
            <a:r>
              <a:rPr lang="en-US" sz="5500" dirty="0"/>
              <a:t> </a:t>
            </a:r>
            <a:r>
              <a:rPr lang="en-US" sz="5500" dirty="0" err="1"/>
              <a:t>naar</a:t>
            </a:r>
            <a:r>
              <a:rPr lang="en-US" sz="5500" dirty="0"/>
              <a:t> </a:t>
            </a:r>
            <a:r>
              <a:rPr lang="en-US" sz="5500" dirty="0" err="1"/>
              <a:t>boven</a:t>
            </a:r>
            <a:r>
              <a:rPr lang="en-US" sz="5500" dirty="0"/>
              <a:t>”, </a:t>
            </a:r>
            <a:r>
              <a:rPr lang="en-US" sz="5500" dirty="0" err="1"/>
              <a:t>vertelt</a:t>
            </a:r>
            <a:r>
              <a:rPr lang="en-US" sz="5500" dirty="0"/>
              <a:t> </a:t>
            </a:r>
            <a:r>
              <a:rPr lang="en-US" sz="5500" dirty="0" err="1"/>
              <a:t>hij</a:t>
            </a:r>
            <a:r>
              <a:rPr lang="en-US" sz="5500" dirty="0"/>
              <a:t>.</a:t>
            </a:r>
          </a:p>
          <a:p>
            <a:pPr>
              <a:lnSpc>
                <a:spcPct val="90000"/>
              </a:lnSpc>
              <a:spcAft>
                <a:spcPts val="600"/>
              </a:spcAft>
            </a:pPr>
            <a:endParaRPr lang="en-US" b="0" i="0" dirty="0">
              <a:effectLst/>
            </a:endParaRPr>
          </a:p>
          <a:p>
            <a:pPr>
              <a:lnSpc>
                <a:spcPct val="90000"/>
              </a:lnSpc>
              <a:spcAft>
                <a:spcPts val="600"/>
              </a:spcAft>
            </a:pPr>
            <a:endParaRPr lang="en-US" sz="3400" dirty="0"/>
          </a:p>
          <a:p>
            <a:pPr>
              <a:lnSpc>
                <a:spcPct val="90000"/>
              </a:lnSpc>
              <a:spcAft>
                <a:spcPts val="600"/>
              </a:spcAft>
            </a:pPr>
            <a:r>
              <a:rPr lang="en-US" sz="3400" b="0" i="0" dirty="0">
                <a:effectLst/>
              </a:rPr>
              <a:t>Kort interview met hem: </a:t>
            </a:r>
          </a:p>
        </p:txBody>
      </p:sp>
      <p:sp>
        <p:nvSpPr>
          <p:cNvPr id="3" name="Rechthoek 2">
            <a:extLst>
              <a:ext uri="{FF2B5EF4-FFF2-40B4-BE49-F238E27FC236}">
                <a16:creationId xmlns:a16="http://schemas.microsoft.com/office/drawing/2014/main" id="{DA6D8008-3954-4161-8F3C-E17B05BC956D}"/>
              </a:ext>
            </a:extLst>
          </p:cNvPr>
          <p:cNvSpPr/>
          <p:nvPr/>
        </p:nvSpPr>
        <p:spPr>
          <a:xfrm>
            <a:off x="728851" y="5257854"/>
            <a:ext cx="8905874" cy="646331"/>
          </a:xfrm>
          <a:prstGeom prst="rect">
            <a:avLst/>
          </a:prstGeom>
        </p:spPr>
        <p:txBody>
          <a:bodyPr wrap="square">
            <a:spAutoFit/>
          </a:bodyPr>
          <a:lstStyle/>
          <a:p>
            <a:pPr>
              <a:spcAft>
                <a:spcPts val="600"/>
              </a:spcAft>
            </a:pPr>
            <a:r>
              <a:rPr lang="nl-NL" dirty="0">
                <a:hlinkClick r:id="rId2"/>
              </a:rPr>
              <a:t>https://www.maxmeldpunt.nl/gezondheid/rutger-bregman-de-coronacrisis-haalt-het-beste-in-mensen-naar-boven/</a:t>
            </a:r>
            <a:endParaRPr lang="nl-NL" dirty="0"/>
          </a:p>
        </p:txBody>
      </p:sp>
    </p:spTree>
    <p:extLst>
      <p:ext uri="{BB962C8B-B14F-4D97-AF65-F5344CB8AC3E}">
        <p14:creationId xmlns:p14="http://schemas.microsoft.com/office/powerpoint/2010/main" val="97940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8F05DB7-31CA-49D6-82DB-B90D1F7A6EE3}"/>
              </a:ext>
            </a:extLst>
          </p:cNvPr>
          <p:cNvPicPr>
            <a:picLocks noChangeAspect="1"/>
          </p:cNvPicPr>
          <p:nvPr/>
        </p:nvPicPr>
        <p:blipFill>
          <a:blip r:embed="rId2"/>
          <a:stretch>
            <a:fillRect/>
          </a:stretch>
        </p:blipFill>
        <p:spPr>
          <a:xfrm>
            <a:off x="5486400" y="794276"/>
            <a:ext cx="5295900" cy="5432007"/>
          </a:xfrm>
          <a:prstGeom prst="rect">
            <a:avLst/>
          </a:prstGeom>
        </p:spPr>
      </p:pic>
      <p:pic>
        <p:nvPicPr>
          <p:cNvPr id="5" name="Afbeelding 4">
            <a:extLst>
              <a:ext uri="{FF2B5EF4-FFF2-40B4-BE49-F238E27FC236}">
                <a16:creationId xmlns:a16="http://schemas.microsoft.com/office/drawing/2014/main" id="{3CEA4B47-E1FF-4944-9EDA-111177543F5E}"/>
              </a:ext>
            </a:extLst>
          </p:cNvPr>
          <p:cNvPicPr>
            <a:picLocks noChangeAspect="1"/>
          </p:cNvPicPr>
          <p:nvPr/>
        </p:nvPicPr>
        <p:blipFill>
          <a:blip r:embed="rId3"/>
          <a:stretch>
            <a:fillRect/>
          </a:stretch>
        </p:blipFill>
        <p:spPr>
          <a:xfrm>
            <a:off x="885817" y="794276"/>
            <a:ext cx="3523623" cy="2832993"/>
          </a:xfrm>
          <a:prstGeom prst="rect">
            <a:avLst/>
          </a:prstGeom>
        </p:spPr>
      </p:pic>
      <p:sp>
        <p:nvSpPr>
          <p:cNvPr id="6" name="Rechthoek 5">
            <a:extLst>
              <a:ext uri="{FF2B5EF4-FFF2-40B4-BE49-F238E27FC236}">
                <a16:creationId xmlns:a16="http://schemas.microsoft.com/office/drawing/2014/main" id="{9228D0E3-1FD2-443A-8F2E-D2E0C910C90D}"/>
              </a:ext>
            </a:extLst>
          </p:cNvPr>
          <p:cNvSpPr/>
          <p:nvPr/>
        </p:nvSpPr>
        <p:spPr>
          <a:xfrm>
            <a:off x="885817" y="3749786"/>
            <a:ext cx="3523623" cy="2308324"/>
          </a:xfrm>
          <a:prstGeom prst="rect">
            <a:avLst/>
          </a:prstGeom>
          <a:solidFill>
            <a:schemeClr val="accent4">
              <a:lumMod val="20000"/>
              <a:lumOff val="80000"/>
            </a:schemeClr>
          </a:solidFill>
        </p:spPr>
        <p:txBody>
          <a:bodyPr wrap="square">
            <a:spAutoFit/>
          </a:bodyPr>
          <a:lstStyle/>
          <a:p>
            <a:r>
              <a:rPr lang="nl-NL" dirty="0"/>
              <a:t>Op gedragen, vaderlijke toon richtte premier Mark Rutte zich vorig jaar rond deze tijd tot alle Nederlanders in een historische tv-toespraak. Hij schuwde niet te zeggen dat hij ‘geen gemakkelijke boodschap’ had, maar vroeg ook vertrouwen en eenheid.</a:t>
            </a:r>
          </a:p>
        </p:txBody>
      </p:sp>
    </p:spTree>
    <p:extLst>
      <p:ext uri="{BB962C8B-B14F-4D97-AF65-F5344CB8AC3E}">
        <p14:creationId xmlns:p14="http://schemas.microsoft.com/office/powerpoint/2010/main" val="56144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27887E1-3317-F7BB-A100-4B427CD1D53E}"/>
              </a:ext>
            </a:extLst>
          </p:cNvPr>
          <p:cNvSpPr txBox="1"/>
          <p:nvPr/>
        </p:nvSpPr>
        <p:spPr>
          <a:xfrm>
            <a:off x="1158240" y="937414"/>
            <a:ext cx="4358640" cy="3797771"/>
          </a:xfrm>
          <a:prstGeom prst="rect">
            <a:avLst/>
          </a:prstGeom>
          <a:noFill/>
        </p:spPr>
        <p:txBody>
          <a:bodyPr wrap="square">
            <a:spAutoFit/>
          </a:bodyPr>
          <a:lstStyle/>
          <a:p>
            <a:pPr>
              <a:lnSpc>
                <a:spcPct val="107000"/>
              </a:lnSpc>
              <a:spcAft>
                <a:spcPts val="800"/>
              </a:spcAft>
            </a:pPr>
            <a:r>
              <a:rPr lang="nl-NL" sz="3200" dirty="0">
                <a:latin typeface="Calibri" panose="020F0502020204030204" pitchFamily="34" charset="0"/>
                <a:ea typeface="Calibri" panose="020F0502020204030204" pitchFamily="34" charset="0"/>
                <a:cs typeface="Times New Roman" panose="02020603050405020304" pitchFamily="18" charset="0"/>
              </a:rPr>
              <a:t>Programma </a:t>
            </a: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Thema ‘Werken met groepen’</a:t>
            </a:r>
          </a:p>
          <a:p>
            <a:pPr marL="285750" indent="-285750">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Feedbackfriends LA 3</a:t>
            </a:r>
          </a:p>
          <a:p>
            <a:pPr marL="285750" indent="-285750">
              <a:lnSpc>
                <a:spcPct val="107000"/>
              </a:lnSpc>
              <a:spcAft>
                <a:spcPts val="800"/>
              </a:spcAft>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Terugblik Rotterdam </a:t>
            </a:r>
          </a:p>
          <a:p>
            <a:pPr marL="285750" indent="-285750">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Zelfstandig werken aan begrippenlijst </a:t>
            </a:r>
          </a:p>
        </p:txBody>
      </p:sp>
      <p:sp>
        <p:nvSpPr>
          <p:cNvPr id="5" name="Tekstvak 4">
            <a:extLst>
              <a:ext uri="{FF2B5EF4-FFF2-40B4-BE49-F238E27FC236}">
                <a16:creationId xmlns:a16="http://schemas.microsoft.com/office/drawing/2014/main" id="{F4F40F5D-55B8-BFB2-BF2B-6E56BC0B644C}"/>
              </a:ext>
            </a:extLst>
          </p:cNvPr>
          <p:cNvSpPr txBox="1"/>
          <p:nvPr/>
        </p:nvSpPr>
        <p:spPr>
          <a:xfrm>
            <a:off x="7081520" y="2767873"/>
            <a:ext cx="3779520" cy="2031325"/>
          </a:xfrm>
          <a:prstGeom prst="rect">
            <a:avLst/>
          </a:prstGeom>
          <a:noFill/>
        </p:spPr>
        <p:txBody>
          <a:bodyPr wrap="square">
            <a:spAutoFit/>
          </a:bodyPr>
          <a:lstStyle/>
          <a:p>
            <a:r>
              <a:rPr lang="nl-NL" b="1" dirty="0"/>
              <a:t>Begrippen deze les: </a:t>
            </a:r>
          </a:p>
          <a:p>
            <a:r>
              <a:rPr lang="nl-NL" dirty="0"/>
              <a:t>Groepscohesie</a:t>
            </a:r>
          </a:p>
          <a:p>
            <a:r>
              <a:rPr lang="nl-NL" dirty="0"/>
              <a:t>Socialisatie</a:t>
            </a:r>
          </a:p>
          <a:p>
            <a:r>
              <a:rPr lang="nl-NL" dirty="0"/>
              <a:t>Normen en waarden</a:t>
            </a:r>
          </a:p>
          <a:p>
            <a:r>
              <a:rPr lang="nl-NL" dirty="0"/>
              <a:t>Groepsproces</a:t>
            </a:r>
          </a:p>
          <a:p>
            <a:r>
              <a:rPr lang="nl-NL" dirty="0"/>
              <a:t>Verstoorde groepscohesie</a:t>
            </a:r>
          </a:p>
          <a:p>
            <a:r>
              <a:rPr lang="nl-NL" dirty="0"/>
              <a:t>Sociogram</a:t>
            </a:r>
          </a:p>
        </p:txBody>
      </p:sp>
    </p:spTree>
    <p:extLst>
      <p:ext uri="{BB962C8B-B14F-4D97-AF65-F5344CB8AC3E}">
        <p14:creationId xmlns:p14="http://schemas.microsoft.com/office/powerpoint/2010/main" val="55687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24A873E-CC6D-43E4-A04B-59F99FB9CB46}"/>
              </a:ext>
            </a:extLst>
          </p:cNvPr>
          <p:cNvSpPr/>
          <p:nvPr/>
        </p:nvSpPr>
        <p:spPr>
          <a:xfrm>
            <a:off x="781050" y="622403"/>
            <a:ext cx="10267950" cy="6110647"/>
          </a:xfrm>
          <a:prstGeom prst="rect">
            <a:avLst/>
          </a:prstGeom>
        </p:spPr>
        <p:txBody>
          <a:bodyPr wrap="square">
            <a:spAutoFit/>
          </a:bodyPr>
          <a:lstStyle/>
          <a:p>
            <a:pPr>
              <a:lnSpc>
                <a:spcPct val="107000"/>
              </a:lnSpc>
              <a:spcAft>
                <a:spcPts val="800"/>
              </a:spcAft>
            </a:pPr>
            <a:r>
              <a:rPr lang="nl-NL"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Hoe groeit sociale samenhang en wij-gevoel NU?!  </a:t>
            </a:r>
          </a:p>
          <a:p>
            <a:pPr>
              <a:lnSpc>
                <a:spcPct val="107000"/>
              </a:lnSpc>
              <a:spcAft>
                <a:spcPts val="800"/>
              </a:spcAft>
            </a:pPr>
            <a:endParaRPr lang="nl-NL" sz="4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dirty="0" err="1">
                <a:latin typeface="Calibri" panose="020F0502020204030204" pitchFamily="34" charset="0"/>
                <a:ea typeface="Calibri" panose="020F0502020204030204" pitchFamily="34" charset="0"/>
                <a:cs typeface="Times New Roman" panose="02020603050405020304" pitchFamily="18" charset="0"/>
              </a:rPr>
              <a:t>Movisie</a:t>
            </a:r>
            <a:r>
              <a:rPr lang="nl-NL" sz="2000" dirty="0">
                <a:latin typeface="Calibri" panose="020F0502020204030204" pitchFamily="34" charset="0"/>
                <a:ea typeface="Calibri" panose="020F0502020204030204" pitchFamily="34" charset="0"/>
                <a:cs typeface="Times New Roman" panose="02020603050405020304" pitchFamily="18" charset="0"/>
              </a:rPr>
              <a:t> heeft een mooi artikel geschreven, ‘Hoe versterken we de sociale cohesie?’. </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Klik na de les op de link, lees het artikel en maak een lijstje met acties, tips en methoden die volgens de experts uit het artikel bijdragen aan de sociale samenhang. Dit gaat verder dan een BBQ organiseren! </a:t>
            </a:r>
          </a:p>
          <a:p>
            <a:pPr>
              <a:lnSpc>
                <a:spcPct val="107000"/>
              </a:lnSpc>
              <a:spcAft>
                <a:spcPts val="80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https://www.movisie.nl/sites/default/files/bestanden/documenten/movisies/movisies-2018-1/files/assets/common/downloads/publication.pdf</a:t>
            </a:r>
            <a:endParaRPr lang="nl-NL"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ballon: ovaal 2">
            <a:extLst>
              <a:ext uri="{FF2B5EF4-FFF2-40B4-BE49-F238E27FC236}">
                <a16:creationId xmlns:a16="http://schemas.microsoft.com/office/drawing/2014/main" id="{BAB07DD9-B07E-43DC-9F90-42C347AB5165}"/>
              </a:ext>
            </a:extLst>
          </p:cNvPr>
          <p:cNvSpPr/>
          <p:nvPr/>
        </p:nvSpPr>
        <p:spPr>
          <a:xfrm>
            <a:off x="7991476" y="1457325"/>
            <a:ext cx="2324100" cy="1343025"/>
          </a:xfrm>
          <a:prstGeom prst="wedgeEllipseCallout">
            <a:avLst>
              <a:gd name="adj1" fmla="val -220029"/>
              <a:gd name="adj2" fmla="val -5173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Voor de corona crisis…</a:t>
            </a:r>
          </a:p>
        </p:txBody>
      </p:sp>
    </p:spTree>
    <p:extLst>
      <p:ext uri="{BB962C8B-B14F-4D97-AF65-F5344CB8AC3E}">
        <p14:creationId xmlns:p14="http://schemas.microsoft.com/office/powerpoint/2010/main" val="95167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245B09F-1DD2-444B-8040-5B8F3FFC7B5D}"/>
              </a:ext>
            </a:extLst>
          </p:cNvPr>
          <p:cNvPicPr>
            <a:picLocks noChangeAspect="1"/>
          </p:cNvPicPr>
          <p:nvPr/>
        </p:nvPicPr>
        <p:blipFill rotWithShape="1">
          <a:blip r:embed="rId2"/>
          <a:srcRect l="18379" r="20416" b="1"/>
          <a:stretch/>
        </p:blipFill>
        <p:spPr>
          <a:xfrm>
            <a:off x="2533651" y="2019310"/>
            <a:ext cx="9496424" cy="3452231"/>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graphicFrame>
        <p:nvGraphicFramePr>
          <p:cNvPr id="5" name="Diagram 4">
            <a:extLst>
              <a:ext uri="{FF2B5EF4-FFF2-40B4-BE49-F238E27FC236}">
                <a16:creationId xmlns:a16="http://schemas.microsoft.com/office/drawing/2014/main" id="{0F0E5264-ECD2-417E-87D6-37B1D5A004D1}"/>
              </a:ext>
            </a:extLst>
          </p:cNvPr>
          <p:cNvGraphicFramePr/>
          <p:nvPr/>
        </p:nvGraphicFramePr>
        <p:xfrm>
          <a:off x="-146050" y="1502261"/>
          <a:ext cx="7169150" cy="4147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6945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70B14105-A009-379F-496C-2115F40883A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Groepswat…….</a:t>
            </a:r>
            <a:endParaRPr lang="nl-NL" dirty="0"/>
          </a:p>
        </p:txBody>
      </p:sp>
    </p:spTree>
    <p:extLst>
      <p:ext uri="{BB962C8B-B14F-4D97-AF65-F5344CB8AC3E}">
        <p14:creationId xmlns:p14="http://schemas.microsoft.com/office/powerpoint/2010/main" val="3934592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02E579-0F2F-4244-90F5-D39290B79AA0}"/>
              </a:ext>
            </a:extLst>
          </p:cNvPr>
          <p:cNvSpPr>
            <a:spLocks noGrp="1"/>
          </p:cNvSpPr>
          <p:nvPr>
            <p:ph type="title"/>
          </p:nvPr>
        </p:nvSpPr>
        <p:spPr>
          <a:xfrm>
            <a:off x="914402" y="489508"/>
            <a:ext cx="5181597" cy="1655482"/>
          </a:xfrm>
        </p:spPr>
        <p:txBody>
          <a:bodyPr anchor="b">
            <a:normAutofit/>
          </a:bodyPr>
          <a:lstStyle/>
          <a:p>
            <a:pPr algn="r"/>
            <a:r>
              <a:rPr lang="nl-NL" sz="3700"/>
              <a:t>Fasen van groepsontwikkeling volgens Tuckman</a:t>
            </a:r>
          </a:p>
        </p:txBody>
      </p:sp>
      <p:sp>
        <p:nvSpPr>
          <p:cNvPr id="3" name="Tijdelijke aanduiding voor inhoud 2">
            <a:extLst>
              <a:ext uri="{FF2B5EF4-FFF2-40B4-BE49-F238E27FC236}">
                <a16:creationId xmlns:a16="http://schemas.microsoft.com/office/drawing/2014/main" id="{322654C6-0C84-419D-A455-12DA83904F96}"/>
              </a:ext>
            </a:extLst>
          </p:cNvPr>
          <p:cNvSpPr>
            <a:spLocks noGrp="1"/>
          </p:cNvSpPr>
          <p:nvPr>
            <p:ph idx="1"/>
          </p:nvPr>
        </p:nvSpPr>
        <p:spPr>
          <a:xfrm>
            <a:off x="914402" y="2418408"/>
            <a:ext cx="5181598" cy="3409898"/>
          </a:xfrm>
        </p:spPr>
        <p:txBody>
          <a:bodyPr anchor="t">
            <a:normAutofit/>
          </a:bodyPr>
          <a:lstStyle/>
          <a:p>
            <a:pPr marL="1143000" lvl="2" indent="-228600" algn="r">
              <a:buFont typeface="Courier New" panose="02070309020205020404" pitchFamily="49" charset="0"/>
              <a:buChar char="o"/>
            </a:pPr>
            <a:r>
              <a:rPr lang="nl-NL">
                <a:effectLst/>
                <a:latin typeface="Calibri" panose="020F0502020204030204" pitchFamily="34" charset="0"/>
                <a:ea typeface="Calibri" panose="020F0502020204030204" pitchFamily="34" charset="0"/>
                <a:cs typeface="Times New Roman" panose="02020603050405020304" pitchFamily="18" charset="0"/>
              </a:rPr>
              <a:t>Fase 1 </a:t>
            </a:r>
            <a:r>
              <a:rPr lang="nl-NL">
                <a:latin typeface="Calibri" panose="020F0502020204030204" pitchFamily="34" charset="0"/>
                <a:ea typeface="Calibri" panose="020F0502020204030204" pitchFamily="34" charset="0"/>
                <a:cs typeface="Times New Roman" panose="02020603050405020304" pitchFamily="18" charset="0"/>
              </a:rPr>
              <a:t>f</a:t>
            </a:r>
            <a:r>
              <a:rPr lang="nl-NL">
                <a:effectLst/>
                <a:latin typeface="Calibri" panose="020F0502020204030204" pitchFamily="34" charset="0"/>
                <a:ea typeface="Calibri" panose="020F0502020204030204" pitchFamily="34" charset="0"/>
                <a:cs typeface="Times New Roman" panose="02020603050405020304" pitchFamily="18" charset="0"/>
              </a:rPr>
              <a:t>orming &gt; vormen </a:t>
            </a:r>
          </a:p>
          <a:p>
            <a:pPr marL="1143000" lvl="2" indent="-228600" algn="r">
              <a:buFont typeface="Courier New" panose="02070309020205020404" pitchFamily="49" charset="0"/>
              <a:buChar char="o"/>
            </a:pPr>
            <a:r>
              <a:rPr lang="nl-NL">
                <a:effectLst/>
                <a:latin typeface="Calibri" panose="020F0502020204030204" pitchFamily="34" charset="0"/>
                <a:ea typeface="Calibri" panose="020F0502020204030204" pitchFamily="34" charset="0"/>
                <a:cs typeface="Times New Roman" panose="02020603050405020304" pitchFamily="18" charset="0"/>
              </a:rPr>
              <a:t>Fase 2 storming &gt; stormen </a:t>
            </a:r>
          </a:p>
          <a:p>
            <a:pPr marL="1143000" lvl="2" indent="-228600" algn="r">
              <a:buFont typeface="Courier New" panose="02070309020205020404" pitchFamily="49" charset="0"/>
              <a:buChar char="o"/>
            </a:pPr>
            <a:r>
              <a:rPr lang="nl-NL">
                <a:effectLst/>
                <a:latin typeface="Calibri" panose="020F0502020204030204" pitchFamily="34" charset="0"/>
                <a:ea typeface="Calibri" panose="020F0502020204030204" pitchFamily="34" charset="0"/>
                <a:cs typeface="Times New Roman" panose="02020603050405020304" pitchFamily="18" charset="0"/>
              </a:rPr>
              <a:t>Fase 3 norming &gt; normen </a:t>
            </a:r>
          </a:p>
          <a:p>
            <a:pPr marL="1143000" lvl="2" indent="-228600" algn="r">
              <a:buFont typeface="Courier New" panose="02070309020205020404" pitchFamily="49" charset="0"/>
              <a:buChar char="o"/>
            </a:pPr>
            <a:r>
              <a:rPr lang="nl-NL">
                <a:effectLst/>
                <a:latin typeface="Calibri" panose="020F0502020204030204" pitchFamily="34" charset="0"/>
                <a:ea typeface="Calibri" panose="020F0502020204030204" pitchFamily="34" charset="0"/>
                <a:cs typeface="Times New Roman" panose="02020603050405020304" pitchFamily="18" charset="0"/>
              </a:rPr>
              <a:t>Fase 4 performing &gt; prestatie </a:t>
            </a:r>
          </a:p>
          <a:p>
            <a:pPr marL="1143000" lvl="2" indent="-228600" algn="r">
              <a:spcAft>
                <a:spcPts val="800"/>
              </a:spcAft>
              <a:buFont typeface="Courier New" panose="02070309020205020404" pitchFamily="49" charset="0"/>
              <a:buChar char="o"/>
            </a:pPr>
            <a:r>
              <a:rPr lang="nl-NL">
                <a:effectLst/>
                <a:latin typeface="Calibri" panose="020F0502020204030204" pitchFamily="34" charset="0"/>
                <a:ea typeface="Calibri" panose="020F0502020204030204" pitchFamily="34" charset="0"/>
                <a:cs typeface="Times New Roman" panose="02020603050405020304" pitchFamily="18" charset="0"/>
              </a:rPr>
              <a:t>Fase 5 adjourning  &gt; afscheid </a:t>
            </a:r>
          </a:p>
          <a:p>
            <a:pPr algn="r"/>
            <a:endParaRPr lang="nl-NL" sz="2000"/>
          </a:p>
        </p:txBody>
      </p:sp>
      <p:pic>
        <p:nvPicPr>
          <p:cNvPr id="1026" name="Picture 2" descr="Stages of Group Development with Explained Team Growth Steps Outline  Diagram Stock Vector - Illustration of concept, diagram: 219890499">
            <a:extLst>
              <a:ext uri="{FF2B5EF4-FFF2-40B4-BE49-F238E27FC236}">
                <a16:creationId xmlns:a16="http://schemas.microsoft.com/office/drawing/2014/main" id="{16100BF8-C1D8-4178-8C40-716488F303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97901" y="644056"/>
            <a:ext cx="4912076" cy="518425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437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Fases in groepsvorming: forming, norming, storming, preforming en adjourning">
            <a:hlinkClick r:id="" action="ppaction://media"/>
            <a:extLst>
              <a:ext uri="{FF2B5EF4-FFF2-40B4-BE49-F238E27FC236}">
                <a16:creationId xmlns:a16="http://schemas.microsoft.com/office/drawing/2014/main" id="{7EBA2196-8F7D-C4ED-ADFC-58988ED0248D}"/>
              </a:ext>
            </a:extLst>
          </p:cNvPr>
          <p:cNvPicPr>
            <a:picLocks noRot="1" noChangeAspect="1"/>
          </p:cNvPicPr>
          <p:nvPr>
            <a:videoFile r:link="rId1"/>
          </p:nvPr>
        </p:nvPicPr>
        <p:blipFill>
          <a:blip r:embed="rId3"/>
          <a:stretch>
            <a:fillRect/>
          </a:stretch>
        </p:blipFill>
        <p:spPr>
          <a:xfrm>
            <a:off x="1273629" y="854529"/>
            <a:ext cx="7228114" cy="5421086"/>
          </a:xfrm>
          <a:prstGeom prst="rect">
            <a:avLst/>
          </a:prstGeom>
        </p:spPr>
      </p:pic>
    </p:spTree>
    <p:extLst>
      <p:ext uri="{BB962C8B-B14F-4D97-AF65-F5344CB8AC3E}">
        <p14:creationId xmlns:p14="http://schemas.microsoft.com/office/powerpoint/2010/main" val="201284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uckman, wetenschappelijk onderzocht">
            <a:extLst>
              <a:ext uri="{FF2B5EF4-FFF2-40B4-BE49-F238E27FC236}">
                <a16:creationId xmlns:a16="http://schemas.microsoft.com/office/drawing/2014/main" id="{611C9B2E-BCF2-0899-98BC-6B8F87CCB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 b="1213"/>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3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C24BAE-D869-ED67-6757-E81830976321}"/>
              </a:ext>
            </a:extLst>
          </p:cNvPr>
          <p:cNvSpPr>
            <a:spLocks noGrp="1"/>
          </p:cNvSpPr>
          <p:nvPr>
            <p:ph type="title"/>
          </p:nvPr>
        </p:nvSpPr>
        <p:spPr>
          <a:xfrm>
            <a:off x="1388209" y="5554639"/>
            <a:ext cx="9654076" cy="982473"/>
          </a:xfrm>
        </p:spPr>
        <p:txBody>
          <a:bodyPr vert="horz" lIns="91440" tIns="45720" rIns="91440" bIns="45720" rtlCol="0" anchor="ctr">
            <a:normAutofit/>
          </a:bodyPr>
          <a:lstStyle/>
          <a:p>
            <a:r>
              <a:rPr lang="en-US" sz="3700" kern="1200" dirty="0">
                <a:solidFill>
                  <a:srgbClr val="FFFFFF"/>
                </a:solidFill>
                <a:latin typeface="+mj-lt"/>
                <a:ea typeface="+mj-ea"/>
                <a:cs typeface="+mj-cs"/>
              </a:rPr>
              <a:t>De </a:t>
            </a:r>
            <a:r>
              <a:rPr lang="en-US" sz="3700" kern="1200" dirty="0" err="1">
                <a:solidFill>
                  <a:srgbClr val="FFFFFF"/>
                </a:solidFill>
                <a:latin typeface="+mj-lt"/>
                <a:ea typeface="+mj-ea"/>
                <a:cs typeface="+mj-cs"/>
              </a:rPr>
              <a:t>kenmerken</a:t>
            </a:r>
            <a:r>
              <a:rPr lang="en-US" sz="3700" kern="1200" dirty="0">
                <a:solidFill>
                  <a:srgbClr val="FFFFFF"/>
                </a:solidFill>
                <a:latin typeface="+mj-lt"/>
                <a:ea typeface="+mj-ea"/>
                <a:cs typeface="+mj-cs"/>
              </a:rPr>
              <a:t> per </a:t>
            </a:r>
            <a:r>
              <a:rPr lang="en-US" sz="3700" kern="1200" dirty="0" err="1">
                <a:solidFill>
                  <a:srgbClr val="FFFFFF"/>
                </a:solidFill>
                <a:latin typeface="+mj-lt"/>
                <a:ea typeface="+mj-ea"/>
                <a:cs typeface="+mj-cs"/>
              </a:rPr>
              <a:t>fase</a:t>
            </a:r>
            <a:endParaRPr lang="en-US" sz="3700" kern="1200" dirty="0">
              <a:solidFill>
                <a:srgbClr val="FFFFFF"/>
              </a:solidFill>
              <a:latin typeface="+mj-lt"/>
              <a:ea typeface="+mj-ea"/>
              <a:cs typeface="+mj-cs"/>
            </a:endParaRPr>
          </a:p>
        </p:txBody>
      </p:sp>
      <p:sp>
        <p:nvSpPr>
          <p:cNvPr id="4" name="Tekstvak 3">
            <a:extLst>
              <a:ext uri="{FF2B5EF4-FFF2-40B4-BE49-F238E27FC236}">
                <a16:creationId xmlns:a16="http://schemas.microsoft.com/office/drawing/2014/main" id="{F49AA527-8585-7385-D99F-A210CE395429}"/>
              </a:ext>
            </a:extLst>
          </p:cNvPr>
          <p:cNvSpPr txBox="1"/>
          <p:nvPr/>
        </p:nvSpPr>
        <p:spPr>
          <a:xfrm>
            <a:off x="1388210" y="824249"/>
            <a:ext cx="9654076" cy="3837904"/>
          </a:xfrm>
          <a:prstGeom prst="rect">
            <a:avLst/>
          </a:prstGeom>
        </p:spPr>
        <p:txBody>
          <a:bodyPr vert="horz" lIns="91440" tIns="45720" rIns="91440" bIns="45720" rtlCol="0" anchor="ctr">
            <a:normAutofit/>
          </a:bodyPr>
          <a:lstStyle/>
          <a:p>
            <a:pPr marL="457200" indent="-228600" fontAlgn="auto">
              <a:lnSpc>
                <a:spcPct val="90000"/>
              </a:lnSpc>
              <a:spcAft>
                <a:spcPts val="600"/>
              </a:spcAft>
              <a:buFont typeface="Arial" panose="020B0604020202020204" pitchFamily="34" charset="0"/>
              <a:buChar char="•"/>
            </a:pPr>
            <a:r>
              <a:rPr lang="en-US" sz="2000" b="0" i="0">
                <a:effectLst/>
              </a:rPr>
              <a:t>Forming: fase van oriëntatie op de taak, van afhankelijkheid en van elkaar uitproberen,</a:t>
            </a:r>
          </a:p>
          <a:p>
            <a:pPr marL="457200" indent="-228600" fontAlgn="auto">
              <a:lnSpc>
                <a:spcPct val="90000"/>
              </a:lnSpc>
              <a:spcAft>
                <a:spcPts val="600"/>
              </a:spcAft>
              <a:buFont typeface="Arial" panose="020B0604020202020204" pitchFamily="34" charset="0"/>
              <a:buChar char="•"/>
            </a:pPr>
            <a:r>
              <a:rPr lang="en-US" sz="2000" b="0" i="0">
                <a:effectLst/>
              </a:rPr>
              <a:t>Storming: fase van conflicten binnen de groep,</a:t>
            </a:r>
          </a:p>
          <a:p>
            <a:pPr marL="457200" indent="-228600" fontAlgn="auto">
              <a:lnSpc>
                <a:spcPct val="90000"/>
              </a:lnSpc>
              <a:spcAft>
                <a:spcPts val="600"/>
              </a:spcAft>
              <a:buFont typeface="Arial" panose="020B0604020202020204" pitchFamily="34" charset="0"/>
              <a:buChar char="•"/>
            </a:pPr>
            <a:r>
              <a:rPr lang="en-US" sz="2000" b="0" i="0">
                <a:effectLst/>
              </a:rPr>
              <a:t>Norming: fase van ontwikkelen van groepsnormen,</a:t>
            </a:r>
          </a:p>
          <a:p>
            <a:pPr marL="457200" indent="-228600" fontAlgn="auto">
              <a:lnSpc>
                <a:spcPct val="90000"/>
              </a:lnSpc>
              <a:spcAft>
                <a:spcPts val="600"/>
              </a:spcAft>
              <a:buFont typeface="Arial" panose="020B0604020202020204" pitchFamily="34" charset="0"/>
              <a:buChar char="•"/>
            </a:pPr>
            <a:r>
              <a:rPr lang="en-US" sz="2000" b="0" i="0">
                <a:effectLst/>
              </a:rPr>
              <a:t>Performing: fase van transformatie van losse individuen tot teamspelers met een grote betrokkenheid op elkaar, en</a:t>
            </a:r>
          </a:p>
          <a:p>
            <a:pPr marL="457200" indent="-228600" fontAlgn="auto">
              <a:lnSpc>
                <a:spcPct val="90000"/>
              </a:lnSpc>
              <a:spcAft>
                <a:spcPts val="600"/>
              </a:spcAft>
              <a:buFont typeface="Arial" panose="020B0604020202020204" pitchFamily="34" charset="0"/>
              <a:buChar char="•"/>
            </a:pPr>
            <a:r>
              <a:rPr lang="en-US" sz="2000" b="0" i="0">
                <a:effectLst/>
              </a:rPr>
              <a:t>Adjourning: fase van elkaar loslaten en ontbinden van de groep.</a:t>
            </a:r>
          </a:p>
        </p:txBody>
      </p:sp>
    </p:spTree>
    <p:extLst>
      <p:ext uri="{BB962C8B-B14F-4D97-AF65-F5344CB8AC3E}">
        <p14:creationId xmlns:p14="http://schemas.microsoft.com/office/powerpoint/2010/main" val="133668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C6120E-9131-A108-6BCE-6F3F888C2DC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Kritische kanttekening bij dit model! </a:t>
            </a:r>
          </a:p>
        </p:txBody>
      </p:sp>
      <p:sp>
        <p:nvSpPr>
          <p:cNvPr id="4" name="Tekstvak 3">
            <a:extLst>
              <a:ext uri="{FF2B5EF4-FFF2-40B4-BE49-F238E27FC236}">
                <a16:creationId xmlns:a16="http://schemas.microsoft.com/office/drawing/2014/main" id="{AF1EBB2B-5393-94BF-B881-D21C8434645E}"/>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err="1"/>
              <a:t>Ondanks</a:t>
            </a:r>
            <a:r>
              <a:rPr lang="en-US" sz="2000" dirty="0"/>
              <a:t> de </a:t>
            </a:r>
            <a:r>
              <a:rPr lang="en-US" sz="2000" dirty="0" err="1"/>
              <a:t>aantrekkelijkheid</a:t>
            </a:r>
            <a:r>
              <a:rPr lang="en-US" sz="2000" dirty="0"/>
              <a:t> van het model, </a:t>
            </a:r>
            <a:r>
              <a:rPr lang="en-US" sz="2000" dirty="0" err="1"/>
              <a:t>blijkt</a:t>
            </a:r>
            <a:r>
              <a:rPr lang="en-US" sz="2000" dirty="0"/>
              <a:t> de </a:t>
            </a:r>
            <a:r>
              <a:rPr lang="en-US" sz="2000" dirty="0" err="1"/>
              <a:t>praktijk</a:t>
            </a:r>
            <a:r>
              <a:rPr lang="en-US" sz="2000" dirty="0"/>
              <a:t> </a:t>
            </a:r>
            <a:r>
              <a:rPr lang="en-US" sz="2000" dirty="0" err="1"/>
              <a:t>veel</a:t>
            </a:r>
            <a:r>
              <a:rPr lang="en-US" sz="2000" dirty="0"/>
              <a:t> </a:t>
            </a:r>
            <a:r>
              <a:rPr lang="en-US" sz="2000" dirty="0" err="1"/>
              <a:t>weerbarstiger</a:t>
            </a:r>
            <a:r>
              <a:rPr lang="en-US" sz="2000" dirty="0"/>
              <a:t>. </a:t>
            </a:r>
            <a:r>
              <a:rPr lang="en-US" sz="2000" dirty="0" err="1"/>
              <a:t>Groepen</a:t>
            </a:r>
            <a:r>
              <a:rPr lang="en-US" sz="2000" dirty="0"/>
              <a:t> </a:t>
            </a:r>
            <a:r>
              <a:rPr lang="en-US" sz="2000" dirty="0" err="1"/>
              <a:t>blijven</a:t>
            </a:r>
            <a:r>
              <a:rPr lang="en-US" sz="2000" dirty="0"/>
              <a:t> </a:t>
            </a:r>
            <a:r>
              <a:rPr lang="en-US" sz="2000" dirty="0" err="1"/>
              <a:t>hangen</a:t>
            </a:r>
            <a:r>
              <a:rPr lang="en-US" sz="2000" dirty="0"/>
              <a:t> in </a:t>
            </a:r>
            <a:r>
              <a:rPr lang="en-US" sz="2000" dirty="0" err="1"/>
              <a:t>bepaalde</a:t>
            </a:r>
            <a:r>
              <a:rPr lang="en-US" sz="2000" dirty="0"/>
              <a:t> </a:t>
            </a:r>
            <a:r>
              <a:rPr lang="en-US" sz="2000" dirty="0" err="1"/>
              <a:t>fases</a:t>
            </a:r>
            <a:r>
              <a:rPr lang="en-US" sz="2000" dirty="0"/>
              <a:t>, </a:t>
            </a:r>
            <a:r>
              <a:rPr lang="en-US" sz="2000" dirty="0" err="1"/>
              <a:t>fasen</a:t>
            </a:r>
            <a:r>
              <a:rPr lang="en-US" sz="2000" dirty="0"/>
              <a:t> </a:t>
            </a:r>
            <a:r>
              <a:rPr lang="en-US" sz="2000" dirty="0" err="1"/>
              <a:t>overlappen</a:t>
            </a:r>
            <a:r>
              <a:rPr lang="en-US" sz="2000" dirty="0"/>
              <a:t>, </a:t>
            </a:r>
            <a:r>
              <a:rPr lang="en-US" sz="2000" dirty="0" err="1"/>
              <a:t>groepen</a:t>
            </a:r>
            <a:r>
              <a:rPr lang="en-US" sz="2000" dirty="0"/>
              <a:t> </a:t>
            </a:r>
            <a:r>
              <a:rPr lang="en-US" sz="2000" dirty="0" err="1"/>
              <a:t>vallen</a:t>
            </a:r>
            <a:r>
              <a:rPr lang="en-US" sz="2000" dirty="0"/>
              <a:t> </a:t>
            </a:r>
            <a:r>
              <a:rPr lang="en-US" sz="2000" dirty="0" err="1"/>
              <a:t>terug</a:t>
            </a:r>
            <a:r>
              <a:rPr lang="en-US" sz="2000" dirty="0"/>
              <a:t> </a:t>
            </a:r>
            <a:r>
              <a:rPr lang="en-US" sz="2000" dirty="0" err="1"/>
              <a:t>en</a:t>
            </a:r>
            <a:r>
              <a:rPr lang="en-US" sz="2000" dirty="0"/>
              <a:t> </a:t>
            </a:r>
            <a:r>
              <a:rPr lang="en-US" sz="2000" dirty="0" err="1"/>
              <a:t>goed</a:t>
            </a:r>
            <a:r>
              <a:rPr lang="en-US" sz="2000" dirty="0"/>
              <a:t> </a:t>
            </a:r>
            <a:r>
              <a:rPr lang="en-US" sz="2000" dirty="0" err="1"/>
              <a:t>uitgevoerd</a:t>
            </a:r>
            <a:r>
              <a:rPr lang="en-US" sz="2000" dirty="0"/>
              <a:t> </a:t>
            </a:r>
            <a:r>
              <a:rPr lang="en-US" sz="2000" dirty="0" err="1"/>
              <a:t>onderzoek</a:t>
            </a:r>
            <a:r>
              <a:rPr lang="en-US" sz="2000" dirty="0"/>
              <a:t> </a:t>
            </a:r>
            <a:r>
              <a:rPr lang="en-US" sz="2000" dirty="0" err="1"/>
              <a:t>naar</a:t>
            </a:r>
            <a:r>
              <a:rPr lang="en-US" sz="2000" dirty="0"/>
              <a:t> </a:t>
            </a:r>
            <a:r>
              <a:rPr lang="en-US" sz="2000" dirty="0" err="1"/>
              <a:t>kleine</a:t>
            </a:r>
            <a:r>
              <a:rPr lang="en-US" sz="2000" dirty="0"/>
              <a:t> </a:t>
            </a:r>
            <a:r>
              <a:rPr lang="en-US" sz="2000" dirty="0" err="1"/>
              <a:t>projectteams</a:t>
            </a:r>
            <a:r>
              <a:rPr lang="en-US" sz="2000" dirty="0"/>
              <a:t> </a:t>
            </a:r>
            <a:r>
              <a:rPr lang="en-US" sz="2000" dirty="0" err="1"/>
              <a:t>laat</a:t>
            </a:r>
            <a:r>
              <a:rPr lang="en-US" sz="2000" dirty="0"/>
              <a:t> </a:t>
            </a:r>
            <a:r>
              <a:rPr lang="en-US" sz="2000" dirty="0" err="1"/>
              <a:t>geen</a:t>
            </a:r>
            <a:r>
              <a:rPr lang="en-US" sz="2000" dirty="0"/>
              <a:t> </a:t>
            </a:r>
            <a:r>
              <a:rPr lang="en-US" sz="2000" dirty="0" err="1"/>
              <a:t>duidelijke</a:t>
            </a:r>
            <a:r>
              <a:rPr lang="en-US" sz="2000" dirty="0"/>
              <a:t> </a:t>
            </a:r>
            <a:r>
              <a:rPr lang="en-US" sz="2000" dirty="0" err="1"/>
              <a:t>tweede</a:t>
            </a:r>
            <a:r>
              <a:rPr lang="en-US" sz="2000" dirty="0"/>
              <a:t> </a:t>
            </a:r>
            <a:r>
              <a:rPr lang="en-US" sz="2000" dirty="0" err="1"/>
              <a:t>fase</a:t>
            </a:r>
            <a:r>
              <a:rPr lang="en-US" sz="2000" dirty="0"/>
              <a:t> (‘storming’) </a:t>
            </a:r>
            <a:r>
              <a:rPr lang="en-US" sz="2000" dirty="0" err="1"/>
              <a:t>zien</a:t>
            </a:r>
            <a:r>
              <a:rPr lang="en-US" sz="2000" dirty="0"/>
              <a:t>. </a:t>
            </a:r>
            <a:r>
              <a:rPr lang="en-US" sz="2000" dirty="0" err="1"/>
              <a:t>Helder</a:t>
            </a:r>
            <a:r>
              <a:rPr lang="en-US" sz="2000" dirty="0"/>
              <a:t> mag </a:t>
            </a:r>
            <a:r>
              <a:rPr lang="en-US" sz="2000" dirty="0" err="1"/>
              <a:t>zijn</a:t>
            </a:r>
            <a:r>
              <a:rPr lang="en-US" sz="2000" dirty="0"/>
              <a:t> </a:t>
            </a:r>
            <a:r>
              <a:rPr lang="en-US" sz="2000" dirty="0" err="1"/>
              <a:t>dat</a:t>
            </a:r>
            <a:r>
              <a:rPr lang="en-US" sz="2000" dirty="0"/>
              <a:t> de </a:t>
            </a:r>
            <a:r>
              <a:rPr lang="en-US" sz="2000" dirty="0" err="1"/>
              <a:t>praktijk</a:t>
            </a:r>
            <a:r>
              <a:rPr lang="en-US" sz="2000" dirty="0"/>
              <a:t> van teams </a:t>
            </a:r>
            <a:r>
              <a:rPr lang="en-US" sz="2000" dirty="0" err="1"/>
              <a:t>veel</a:t>
            </a:r>
            <a:r>
              <a:rPr lang="en-US" sz="2000" dirty="0"/>
              <a:t> </a:t>
            </a:r>
            <a:r>
              <a:rPr lang="en-US" sz="2000" dirty="0" err="1"/>
              <a:t>meer</a:t>
            </a:r>
            <a:r>
              <a:rPr lang="en-US" sz="2000" dirty="0"/>
              <a:t> </a:t>
            </a:r>
            <a:r>
              <a:rPr lang="en-US" sz="2000" dirty="0" err="1"/>
              <a:t>een</a:t>
            </a:r>
            <a:r>
              <a:rPr lang="en-US" sz="2000" dirty="0"/>
              <a:t> </a:t>
            </a:r>
            <a:r>
              <a:rPr lang="en-US" sz="2000" dirty="0" err="1"/>
              <a:t>cyclische</a:t>
            </a:r>
            <a:r>
              <a:rPr lang="en-US" sz="2000" dirty="0"/>
              <a:t> </a:t>
            </a:r>
            <a:r>
              <a:rPr lang="en-US" sz="2000" dirty="0" err="1"/>
              <a:t>en</a:t>
            </a:r>
            <a:r>
              <a:rPr lang="en-US" sz="2000" dirty="0"/>
              <a:t> </a:t>
            </a:r>
            <a:r>
              <a:rPr lang="en-US" sz="2000" dirty="0" err="1"/>
              <a:t>zelfs</a:t>
            </a:r>
            <a:r>
              <a:rPr lang="en-US" sz="2000" dirty="0"/>
              <a:t> anti-</a:t>
            </a:r>
            <a:r>
              <a:rPr lang="en-US" sz="2000" dirty="0" err="1"/>
              <a:t>cyclische</a:t>
            </a:r>
            <a:r>
              <a:rPr lang="en-US" sz="2000" dirty="0"/>
              <a:t> </a:t>
            </a:r>
            <a:r>
              <a:rPr lang="en-US" sz="2000" dirty="0" err="1"/>
              <a:t>werkelijkheid</a:t>
            </a:r>
            <a:r>
              <a:rPr lang="en-US" sz="2000" dirty="0"/>
              <a:t> is </a:t>
            </a:r>
            <a:r>
              <a:rPr lang="en-US" sz="2000" dirty="0" err="1"/>
              <a:t>en</a:t>
            </a:r>
            <a:r>
              <a:rPr lang="en-US" sz="2000" dirty="0"/>
              <a:t> </a:t>
            </a:r>
            <a:r>
              <a:rPr lang="en-US" sz="2000" dirty="0" err="1"/>
              <a:t>geen</a:t>
            </a:r>
            <a:r>
              <a:rPr lang="en-US" sz="2000" dirty="0"/>
              <a:t> </a:t>
            </a:r>
            <a:r>
              <a:rPr lang="en-US" sz="2000" dirty="0" err="1"/>
              <a:t>lineaire</a:t>
            </a:r>
            <a:r>
              <a:rPr lang="en-US" sz="2000" dirty="0"/>
              <a: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De </a:t>
            </a:r>
            <a:r>
              <a:rPr lang="en-US" sz="2000" dirty="0" err="1"/>
              <a:t>grootte</a:t>
            </a:r>
            <a:r>
              <a:rPr lang="en-US" sz="2000" dirty="0"/>
              <a:t> van </a:t>
            </a:r>
            <a:r>
              <a:rPr lang="en-US" sz="2000" dirty="0" err="1"/>
              <a:t>groepen</a:t>
            </a:r>
            <a:r>
              <a:rPr lang="en-US" sz="2000" dirty="0"/>
              <a:t> </a:t>
            </a:r>
            <a:r>
              <a:rPr lang="en-US" sz="2000" dirty="0" err="1"/>
              <a:t>en</a:t>
            </a:r>
            <a:r>
              <a:rPr lang="en-US" sz="2000" dirty="0"/>
              <a:t> de </a:t>
            </a:r>
            <a:r>
              <a:rPr lang="en-US" sz="2000" dirty="0" err="1"/>
              <a:t>samenstelling</a:t>
            </a:r>
            <a:r>
              <a:rPr lang="en-US" sz="2000" dirty="0"/>
              <a:t> </a:t>
            </a:r>
            <a:r>
              <a:rPr lang="en-US" sz="2000" dirty="0" err="1"/>
              <a:t>ervan</a:t>
            </a:r>
            <a:r>
              <a:rPr lang="en-US" sz="2000" dirty="0"/>
              <a:t> </a:t>
            </a:r>
            <a:r>
              <a:rPr lang="en-US" sz="2000" dirty="0" err="1"/>
              <a:t>heeft</a:t>
            </a:r>
            <a:r>
              <a:rPr lang="en-US" sz="2000" dirty="0"/>
              <a:t> </a:t>
            </a:r>
            <a:r>
              <a:rPr lang="en-US" sz="2000" dirty="0" err="1"/>
              <a:t>ook</a:t>
            </a:r>
            <a:r>
              <a:rPr lang="en-US" sz="2000" dirty="0"/>
              <a:t> </a:t>
            </a:r>
            <a:r>
              <a:rPr lang="en-US" sz="2000" dirty="0" err="1"/>
              <a:t>invloed</a:t>
            </a:r>
            <a:r>
              <a:rPr lang="en-US" sz="2000" dirty="0"/>
              <a:t> op de </a:t>
            </a:r>
            <a:r>
              <a:rPr lang="en-US" sz="2000" dirty="0" err="1"/>
              <a:t>ontwikkeling</a:t>
            </a:r>
            <a:r>
              <a:rPr lang="en-US" sz="2000" dirty="0"/>
              <a:t> </a:t>
            </a:r>
            <a:r>
              <a:rPr lang="en-US" sz="2000" dirty="0" err="1"/>
              <a:t>en</a:t>
            </a:r>
            <a:r>
              <a:rPr lang="en-US" sz="2000" dirty="0"/>
              <a:t> de </a:t>
            </a:r>
            <a:r>
              <a:rPr lang="en-US" sz="2000" dirty="0" err="1"/>
              <a:t>kans</a:t>
            </a:r>
            <a:r>
              <a:rPr lang="en-US" sz="2000" dirty="0"/>
              <a:t> op </a:t>
            </a:r>
            <a:r>
              <a:rPr lang="en-US" sz="2000" dirty="0" err="1"/>
              <a:t>innovatie</a:t>
            </a:r>
            <a:r>
              <a:rPr lang="en-US" sz="2000" dirty="0"/>
              <a:t> (</a:t>
            </a:r>
            <a:r>
              <a:rPr lang="en-US" sz="2000" dirty="0" err="1"/>
              <a:t>vaak</a:t>
            </a:r>
            <a:r>
              <a:rPr lang="en-US" sz="2000" dirty="0"/>
              <a:t> </a:t>
            </a:r>
            <a:r>
              <a:rPr lang="en-US" sz="2000" dirty="0" err="1"/>
              <a:t>gekoppeld</a:t>
            </a:r>
            <a:r>
              <a:rPr lang="en-US" sz="2000" dirty="0"/>
              <a:t> </a:t>
            </a:r>
            <a:r>
              <a:rPr lang="en-US" sz="2000" dirty="0" err="1"/>
              <a:t>aan</a:t>
            </a:r>
            <a:r>
              <a:rPr lang="en-US" sz="2000" dirty="0"/>
              <a:t> </a:t>
            </a:r>
            <a:r>
              <a:rPr lang="en-US" sz="2000" dirty="0" err="1"/>
              <a:t>een</a:t>
            </a:r>
            <a:r>
              <a:rPr lang="en-US" sz="2000" dirty="0"/>
              <a:t> </a:t>
            </a:r>
            <a:r>
              <a:rPr lang="en-US" sz="2000" dirty="0" err="1"/>
              <a:t>meer</a:t>
            </a:r>
            <a:r>
              <a:rPr lang="en-US" sz="2000" dirty="0"/>
              <a:t> </a:t>
            </a:r>
            <a:r>
              <a:rPr lang="en-US" sz="2000" dirty="0" err="1"/>
              <a:t>volwassen</a:t>
            </a:r>
            <a:r>
              <a:rPr lang="en-US" sz="2000" dirty="0"/>
              <a:t> ‘performing’ </a:t>
            </a:r>
            <a:r>
              <a:rPr lang="en-US" sz="2000" dirty="0" err="1"/>
              <a:t>fase</a:t>
            </a:r>
            <a:r>
              <a:rPr lang="en-US" sz="2000" dirty="0"/>
              <a:t>). </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87696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vak 2">
            <a:extLst>
              <a:ext uri="{FF2B5EF4-FFF2-40B4-BE49-F238E27FC236}">
                <a16:creationId xmlns:a16="http://schemas.microsoft.com/office/drawing/2014/main" id="{8EF774DA-AC41-09AA-99CE-DEA9966A5C79}"/>
              </a:ext>
            </a:extLst>
          </p:cNvPr>
          <p:cNvSpPr txBox="1"/>
          <p:nvPr/>
        </p:nvSpPr>
        <p:spPr>
          <a:xfrm>
            <a:off x="826396" y="586855"/>
            <a:ext cx="4230100"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400" b="0" i="0" kern="1200">
                <a:solidFill>
                  <a:srgbClr val="FFFFFF"/>
                </a:solidFill>
                <a:effectLst/>
                <a:latin typeface="+mj-lt"/>
                <a:ea typeface="+mj-ea"/>
                <a:cs typeface="+mj-cs"/>
              </a:rPr>
              <a:t>De wetenschap geeft sterke aanwijzingen die kunnen helpen om een team of groep goed op gang te krijgen. Dat zijn in </a:t>
            </a:r>
            <a:r>
              <a:rPr lang="en-US" sz="3400" b="1" i="0" kern="1200">
                <a:solidFill>
                  <a:srgbClr val="FFFFFF"/>
                </a:solidFill>
                <a:effectLst/>
                <a:latin typeface="+mj-lt"/>
                <a:ea typeface="+mj-ea"/>
                <a:cs typeface="+mj-cs"/>
              </a:rPr>
              <a:t>volgorde</a:t>
            </a:r>
            <a:r>
              <a:rPr lang="en-US" sz="3400" b="0" i="0" kern="1200">
                <a:solidFill>
                  <a:srgbClr val="FFFFFF"/>
                </a:solidFill>
                <a:effectLst/>
                <a:latin typeface="+mj-lt"/>
                <a:ea typeface="+mj-ea"/>
                <a:cs typeface="+mj-cs"/>
              </a:rPr>
              <a:t> van belangrijkheid: </a:t>
            </a:r>
            <a:endParaRPr lang="en-US" sz="3400" kern="1200">
              <a:solidFill>
                <a:srgbClr val="FFFFFF"/>
              </a:solidFill>
              <a:latin typeface="+mj-lt"/>
              <a:ea typeface="+mj-ea"/>
              <a:cs typeface="+mj-cs"/>
            </a:endParaRPr>
          </a:p>
        </p:txBody>
      </p:sp>
      <p:sp>
        <p:nvSpPr>
          <p:cNvPr id="5" name="Tekstvak 4">
            <a:extLst>
              <a:ext uri="{FF2B5EF4-FFF2-40B4-BE49-F238E27FC236}">
                <a16:creationId xmlns:a16="http://schemas.microsoft.com/office/drawing/2014/main" id="{FD00316C-1F6E-924B-C5E3-B8E33EFDDB13}"/>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a:t>1.     Psychologische veiligheid: kunnen we risico’s nemen zonder ons onzeker of beschaamd te voelen?</a:t>
            </a: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en-US" sz="1900"/>
              <a:t>2.     Afhankelijkheid: kunnen we op elkaar rekenen om werk op tijd en kwalitatief goed te doen?</a:t>
            </a: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en-US" sz="1900"/>
              <a:t>3.     Structuur en helderheid: zijn de doelen, de rollen en de uitvoeringsplannen in ons team duidelijk?</a:t>
            </a: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en-US" sz="1900"/>
              <a:t>4.     Betekenis van het werk: werken we aan zaken die voor ons persoonlijk belangrijk zijn?</a:t>
            </a: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en-US" sz="1900"/>
              <a:t>5.     Impact van het werk: geloven we dat het werk dat we doen ertoe doet?</a:t>
            </a:r>
          </a:p>
        </p:txBody>
      </p:sp>
    </p:spTree>
    <p:extLst>
      <p:ext uri="{BB962C8B-B14F-4D97-AF65-F5344CB8AC3E}">
        <p14:creationId xmlns:p14="http://schemas.microsoft.com/office/powerpoint/2010/main" val="329289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uckman's 5 Stages of Teams Development Model &amp; How to use it | by  Emma-Louise | The Launchpad - The Coaching Tools Company Blog">
            <a:extLst>
              <a:ext uri="{FF2B5EF4-FFF2-40B4-BE49-F238E27FC236}">
                <a16:creationId xmlns:a16="http://schemas.microsoft.com/office/drawing/2014/main" id="{3050D985-C8AF-ED56-F40A-BC02AC64AA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130" y="1795583"/>
            <a:ext cx="3876165" cy="2835138"/>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F6E3BAD5-B8BD-4E8A-9F3E-8738A79ECDF4}"/>
              </a:ext>
            </a:extLst>
          </p:cNvPr>
          <p:cNvSpPr/>
          <p:nvPr/>
        </p:nvSpPr>
        <p:spPr>
          <a:xfrm>
            <a:off x="5690699" y="719564"/>
            <a:ext cx="5754896" cy="5305316"/>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Tx/>
              <a:buSzTx/>
              <a:tabLst/>
              <a:defRPr/>
            </a:pPr>
            <a:r>
              <a:rPr kumimoji="0" lang="en-US" sz="1600" b="0" i="0" u="none" strike="noStrike" cap="none" spc="0" normalizeH="0" baseline="0" noProof="0" dirty="0" err="1">
                <a:ln>
                  <a:noFill/>
                </a:ln>
                <a:effectLst/>
                <a:uLnTx/>
                <a:uFillTx/>
              </a:rPr>
              <a:t>Groepsprocessen</a:t>
            </a:r>
            <a:r>
              <a:rPr kumimoji="0" lang="en-US" sz="1600" b="0" i="0" u="none" strike="noStrike" cap="none" spc="0" normalizeH="0" baseline="0" noProof="0" dirty="0">
                <a:ln>
                  <a:noFill/>
                </a:ln>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1600" b="0" i="0" u="none" strike="noStrike" cap="none" spc="0" normalizeH="0" baseline="0" noProof="0" dirty="0" err="1">
                <a:ln>
                  <a:noFill/>
                </a:ln>
                <a:effectLst/>
                <a:uLnTx/>
                <a:uFillTx/>
              </a:rPr>
              <a:t>Groepsontwikkelingen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beginnen</a:t>
            </a:r>
            <a:r>
              <a:rPr kumimoji="0" lang="en-US" sz="1600" b="0" i="0" u="none" strike="noStrike" cap="none" spc="0" normalizeH="0" baseline="0" noProof="0" dirty="0">
                <a:ln>
                  <a:noFill/>
                </a:ln>
                <a:effectLst/>
                <a:uLnTx/>
                <a:uFillTx/>
              </a:rPr>
              <a:t> met het op gang </a:t>
            </a:r>
            <a:r>
              <a:rPr kumimoji="0" lang="en-US" sz="1600" b="0" i="0" u="none" strike="noStrike" cap="none" spc="0" normalizeH="0" baseline="0" noProof="0" dirty="0" err="1">
                <a:ln>
                  <a:noFill/>
                </a:ln>
                <a:effectLst/>
                <a:uLnTx/>
                <a:uFillTx/>
              </a:rPr>
              <a:t>komen</a:t>
            </a:r>
            <a:r>
              <a:rPr kumimoji="0" lang="en-US" sz="1600" b="0" i="0" u="none" strike="noStrike" cap="none" spc="0" normalizeH="0" baseline="0" noProof="0" dirty="0">
                <a:ln>
                  <a:noFill/>
                </a:ln>
                <a:effectLst/>
                <a:uLnTx/>
                <a:uFillTx/>
              </a:rPr>
              <a:t> van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relatie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tussen</a:t>
            </a:r>
            <a:r>
              <a:rPr kumimoji="0" lang="en-US" sz="1600" b="0" i="0" u="none" strike="noStrike" cap="none" spc="0" normalizeH="0" baseline="0" noProof="0" dirty="0">
                <a:ln>
                  <a:noFill/>
                </a:ln>
                <a:effectLst/>
                <a:uLnTx/>
                <a:uFillTx/>
              </a:rPr>
              <a:t> twee of </a:t>
            </a:r>
            <a:r>
              <a:rPr kumimoji="0" lang="en-US" sz="1600" b="0" i="0" u="none" strike="noStrike" cap="none" spc="0" normalizeH="0" baseline="0" noProof="0" dirty="0" err="1">
                <a:ln>
                  <a:noFill/>
                </a:ln>
                <a:effectLst/>
                <a:uLnTx/>
                <a:uFillTx/>
              </a:rPr>
              <a:t>meer</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personen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Deze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beginrelatie</a:t>
            </a:r>
            <a:r>
              <a:rPr kumimoji="0" lang="en-US" sz="1600" b="0" i="0" u="none" strike="noStrike" cap="none" spc="0" normalizeH="0" baseline="0" noProof="0" dirty="0">
                <a:ln>
                  <a:noFill/>
                </a:ln>
                <a:effectLst/>
                <a:uLnTx/>
                <a:uFillTx/>
              </a:rPr>
              <a:t> is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noodzakelijke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voorwaarde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voor</a:t>
            </a:r>
            <a:r>
              <a:rPr kumimoji="0" lang="en-US" sz="1600" b="0" i="0" u="none" strike="noStrike" cap="none" spc="0" normalizeH="0" baseline="0" noProof="0" dirty="0">
                <a:ln>
                  <a:noFill/>
                </a:ln>
                <a:effectLst/>
                <a:uLnTx/>
                <a:uFillTx/>
              </a:rPr>
              <a:t> het op gang </a:t>
            </a:r>
            <a:r>
              <a:rPr kumimoji="0" lang="en-US" sz="1600" b="0" i="0" u="none" strike="noStrike" cap="none" spc="0" normalizeH="0" baseline="0" noProof="0" dirty="0" err="1">
                <a:ln>
                  <a:noFill/>
                </a:ln>
                <a:effectLst/>
                <a:uLnTx/>
                <a:uFillTx/>
              </a:rPr>
              <a:t>komen</a:t>
            </a:r>
            <a:r>
              <a:rPr kumimoji="0" lang="en-US" sz="1600" b="0" i="0" u="none" strike="noStrike" cap="none" spc="0" normalizeH="0" baseline="0" noProof="0" dirty="0">
                <a:ln>
                  <a:noFill/>
                </a:ln>
                <a:effectLst/>
                <a:uLnTx/>
                <a:uFillTx/>
              </a:rPr>
              <a:t> van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groep</a:t>
            </a:r>
            <a:r>
              <a:rPr kumimoji="0" lang="en-US" sz="1600" b="0" i="0" u="none" strike="noStrike" cap="none" spc="0" normalizeH="0" baseline="0" noProof="0" dirty="0">
                <a:ln>
                  <a:noFill/>
                </a:ln>
                <a:effectLst/>
                <a:uLnTx/>
                <a:uFillTx/>
              </a:rPr>
              <a:t>, maar </a:t>
            </a:r>
            <a:r>
              <a:rPr kumimoji="0" lang="en-US" sz="1600" b="0" i="0" u="none" strike="noStrike" cap="none" spc="0" normalizeH="0" baseline="0" noProof="0" dirty="0" err="1">
                <a:ln>
                  <a:noFill/>
                </a:ln>
                <a:effectLst/>
                <a:uLnTx/>
                <a:uFillTx/>
              </a:rPr>
              <a:t>gedurende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zijn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ontstaan</a:t>
            </a:r>
            <a:r>
              <a:rPr kumimoji="0" lang="en-US" sz="1600" b="0" i="0" u="none" strike="noStrike" cap="none" spc="0" normalizeH="0" baseline="0" noProof="0" dirty="0">
                <a:ln>
                  <a:noFill/>
                </a:ln>
                <a:effectLst/>
                <a:uLnTx/>
                <a:uFillTx/>
              </a:rPr>
              <a:t> is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groep</a:t>
            </a:r>
            <a:r>
              <a:rPr kumimoji="0" lang="en-US" sz="1600" b="0" i="0" u="none" strike="noStrike" cap="none" spc="0" normalizeH="0" baseline="0" noProof="0" dirty="0">
                <a:ln>
                  <a:noFill/>
                </a:ln>
                <a:effectLst/>
                <a:uLnTx/>
                <a:uFillTx/>
              </a:rPr>
              <a:t> in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voortdurend</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ontwikkelingsproces</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waarin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relaties</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kunnen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veranderen</a:t>
            </a:r>
            <a:r>
              <a:rPr kumimoji="0" lang="en-US" sz="1600" b="0" i="0" u="none" strike="noStrike" cap="none" spc="0" normalizeH="0" baseline="0" noProof="0" dirty="0">
                <a:ln>
                  <a:noFill/>
                </a:ln>
                <a:effectLst/>
                <a:uLnTx/>
                <a:uFillTx/>
              </a:rPr>
              <a:t>. Soms </a:t>
            </a:r>
            <a:r>
              <a:rPr kumimoji="0" lang="en-US" sz="1600" b="0" i="0" u="none" strike="noStrike" cap="none" spc="0" normalizeH="0" baseline="0" noProof="0" dirty="0" err="1">
                <a:ln>
                  <a:noFill/>
                </a:ln>
                <a:effectLst/>
                <a:uLnTx/>
                <a:uFillTx/>
              </a:rPr>
              <a:t>lijken</a:t>
            </a:r>
            <a:r>
              <a:rPr kumimoji="0" lang="en-US" sz="1600" b="0" i="0" u="none" strike="noStrike" cap="none" spc="0" normalizeH="0" baseline="0" noProof="0" dirty="0">
                <a:ln>
                  <a:noFill/>
                </a:ln>
                <a:effectLst/>
                <a:uLnTx/>
                <a:uFillTx/>
              </a:rPr>
              <a:t> de </a:t>
            </a:r>
            <a:r>
              <a:rPr kumimoji="0" lang="en-US" sz="1600" b="0" i="0" u="none" strike="noStrike" cap="none" spc="0" normalizeH="0" baseline="0" noProof="0" dirty="0" err="1">
                <a:ln>
                  <a:noFill/>
                </a:ln>
                <a:effectLst/>
                <a:uLnTx/>
                <a:uFillTx/>
              </a:rPr>
              <a:t>relaties</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tussen</a:t>
            </a:r>
            <a:r>
              <a:rPr kumimoji="0" lang="en-US" sz="1600" b="0" i="0" u="none" strike="noStrike" cap="none" spc="0" normalizeH="0" baseline="0" noProof="0" dirty="0">
                <a:ln>
                  <a:noFill/>
                </a:ln>
                <a:effectLst/>
                <a:uLnTx/>
                <a:uFillTx/>
              </a:rPr>
              <a:t> de </a:t>
            </a:r>
            <a:r>
              <a:rPr kumimoji="0" lang="en-US" sz="1600" b="0" i="0" u="none" strike="noStrike" cap="none" spc="0" normalizeH="0" baseline="0" noProof="0" dirty="0" err="1">
                <a:ln>
                  <a:noFill/>
                </a:ln>
                <a:effectLst/>
                <a:uLnTx/>
                <a:uFillTx/>
              </a:rPr>
              <a:t>groepsleden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stabiel</a:t>
            </a:r>
            <a:r>
              <a:rPr kumimoji="0" lang="en-US" sz="1600" b="0" i="0" u="none" strike="noStrike" cap="none" spc="0" normalizeH="0" baseline="0" noProof="0" dirty="0">
                <a:ln>
                  <a:noFill/>
                </a:ln>
                <a:effectLst/>
                <a:uLnTx/>
                <a:uFillTx/>
              </a:rPr>
              <a:t>, met </a:t>
            </a:r>
            <a:r>
              <a:rPr kumimoji="0" lang="en-US" sz="1600" b="0" i="0" u="none" strike="noStrike" cap="none" spc="0" normalizeH="0" baseline="0" noProof="0" dirty="0" err="1">
                <a:ln>
                  <a:noFill/>
                </a:ln>
                <a:effectLst/>
                <a:uLnTx/>
                <a:uFillTx/>
              </a:rPr>
              <a:t>weinig</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verandering</a:t>
            </a:r>
            <a:r>
              <a:rPr kumimoji="0" lang="en-US" sz="1600" b="0" i="0" u="none" strike="noStrike" cap="none" spc="0" normalizeH="0" baseline="0" noProof="0" dirty="0">
                <a:ln>
                  <a:noFill/>
                </a:ln>
                <a:effectLst/>
                <a:uLnTx/>
                <a:uFillTx/>
              </a:rPr>
              <a:t> in de loop van </a:t>
            </a:r>
            <a:r>
              <a:rPr kumimoji="0" lang="en-US" sz="1600" b="0" i="0" u="none" strike="noStrike" cap="none" spc="0" normalizeH="0" baseline="0" noProof="0" dirty="0" err="1">
                <a:ln>
                  <a:noFill/>
                </a:ln>
                <a:effectLst/>
                <a:uLnTx/>
                <a:uFillTx/>
              </a:rPr>
              <a:t>tijd</a:t>
            </a:r>
            <a:r>
              <a:rPr kumimoji="0" lang="en-US" sz="1600" b="0" i="0" u="none" strike="noStrike" cap="none" spc="0" normalizeH="0" baseline="0" noProof="0" dirty="0">
                <a:ln>
                  <a:noFill/>
                </a:ln>
                <a:effectLst/>
                <a:uLnTx/>
                <a:uFillTx/>
              </a:rPr>
              <a:t>, maar </a:t>
            </a:r>
            <a:r>
              <a:rPr kumimoji="0" lang="en-US" sz="1600" b="0" i="0" u="none" strike="noStrike" cap="none" spc="0" normalizeH="0" baseline="0" noProof="0" dirty="0" err="1">
                <a:ln>
                  <a:noFill/>
                </a:ln>
                <a:effectLst/>
                <a:uLnTx/>
                <a:uFillTx/>
              </a:rPr>
              <a:t>vaker</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zullen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relaties</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zich</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regelmatig</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wijzigen</a:t>
            </a:r>
            <a:r>
              <a:rPr kumimoji="0" lang="en-US" sz="1600" b="0" i="0" u="none" strike="noStrike" cap="none" spc="0" normalizeH="0" baseline="0" noProof="0" dirty="0">
                <a:ln>
                  <a:noFill/>
                </a:ln>
                <a:effectLst/>
                <a:uLnTx/>
                <a:uFillTx/>
              </a:rPr>
              <a:t>. In het begin van de </a:t>
            </a:r>
            <a:r>
              <a:rPr kumimoji="0" lang="en-US" sz="1600" b="0" i="0" u="none" strike="noStrike" cap="none" spc="0" normalizeH="0" baseline="0" noProof="0" dirty="0" err="1">
                <a:ln>
                  <a:noFill/>
                </a:ln>
                <a:effectLst/>
                <a:uLnTx/>
                <a:uFillTx/>
              </a:rPr>
              <a:t>groep</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zullen</a:t>
            </a:r>
            <a:r>
              <a:rPr kumimoji="0" lang="en-US" sz="1600" b="0" i="0" u="none" strike="noStrike" cap="none" spc="0" normalizeH="0" baseline="0" noProof="0" dirty="0">
                <a:ln>
                  <a:noFill/>
                </a:ln>
                <a:effectLst/>
                <a:uLnTx/>
                <a:uFillTx/>
              </a:rPr>
              <a:t> er </a:t>
            </a:r>
            <a:r>
              <a:rPr kumimoji="0" lang="en-US" sz="1600" b="0" i="0" u="none" strike="noStrike" cap="none" spc="0" normalizeH="0" baseline="0" noProof="0" dirty="0" err="1">
                <a:ln>
                  <a:noFill/>
                </a:ln>
                <a:effectLst/>
                <a:uLnTx/>
                <a:uFillTx/>
              </a:rPr>
              <a:t>meer</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wijzigingen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zijn</a:t>
            </a:r>
            <a:r>
              <a:rPr kumimoji="0" lang="en-US" sz="1600" b="0" i="0" u="none" strike="noStrike" cap="none" spc="0" normalizeH="0" baseline="0" noProof="0" dirty="0">
                <a:ln>
                  <a:noFill/>
                </a:ln>
                <a:effectLst/>
                <a:uLnTx/>
                <a:uFillTx/>
              </a:rPr>
              <a:t> dan later, </a:t>
            </a:r>
            <a:r>
              <a:rPr kumimoji="0" lang="en-US" sz="1600" b="0" i="0" u="none" strike="noStrike" cap="none" spc="0" normalizeH="0" baseline="0" noProof="0" dirty="0" err="1">
                <a:ln>
                  <a:noFill/>
                </a:ln>
                <a:effectLst/>
                <a:uLnTx/>
                <a:uFillTx/>
              </a:rPr>
              <a:t>wanneer</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zich</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structuur</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ontwikkeld</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heeft</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en</a:t>
            </a:r>
            <a:r>
              <a:rPr kumimoji="0" lang="en-US" sz="1600" b="0" i="0" u="none" strike="noStrike" cap="none" spc="0" normalizeH="0" baseline="0" noProof="0" dirty="0">
                <a:ln>
                  <a:noFill/>
                </a:ln>
                <a:effectLst/>
                <a:uLnTx/>
                <a:uFillTx/>
              </a:rPr>
              <a:t> de </a:t>
            </a:r>
            <a:r>
              <a:rPr kumimoji="0" lang="en-US" sz="1600" b="0" i="0" u="none" strike="noStrike" cap="none" spc="0" normalizeH="0" baseline="0" noProof="0" dirty="0" err="1">
                <a:ln>
                  <a:noFill/>
                </a:ln>
                <a:effectLst/>
                <a:uLnTx/>
                <a:uFillTx/>
              </a:rPr>
              <a:t>relaties</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stabieler</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worden</a:t>
            </a:r>
            <a:r>
              <a:rPr kumimoji="0" lang="en-US" sz="1600" b="0" i="0" u="none" strike="noStrike" cap="none" spc="0" normalizeH="0" baseline="0" noProof="0" dirty="0">
                <a:ln>
                  <a:noFill/>
                </a:ln>
                <a:effectLst/>
                <a:uLnTx/>
                <a:uFillTx/>
              </a:rPr>
              <a:t>. </a:t>
            </a:r>
          </a:p>
          <a:p>
            <a:pPr marR="0" lvl="0" fontAlgn="auto">
              <a:lnSpc>
                <a:spcPct val="90000"/>
              </a:lnSpc>
              <a:spcBef>
                <a:spcPts val="0"/>
              </a:spcBef>
              <a:spcAft>
                <a:spcPts val="600"/>
              </a:spcAft>
              <a:buClrTx/>
              <a:buSzTx/>
              <a:tabLst/>
              <a:defRPr/>
            </a:pPr>
            <a:r>
              <a:rPr kumimoji="0" lang="en-US" sz="1600" b="0" i="0" u="none" strike="noStrike" cap="none" spc="0" normalizeH="0" baseline="0" noProof="0" dirty="0" err="1">
                <a:ln>
                  <a:noFill/>
                </a:ln>
                <a:effectLst/>
                <a:uLnTx/>
                <a:uFillTx/>
              </a:rPr>
              <a:t>Enerzijds</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kenmerkt</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groep</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zich</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dus</a:t>
            </a:r>
            <a:r>
              <a:rPr kumimoji="0" lang="en-US" sz="1600" b="0" i="0" u="none" strike="noStrike" cap="none" spc="0" normalizeH="0" baseline="0" noProof="0" dirty="0">
                <a:ln>
                  <a:noFill/>
                </a:ln>
                <a:effectLst/>
                <a:uLnTx/>
                <a:uFillTx/>
              </a:rPr>
              <a:t> door de </a:t>
            </a:r>
            <a:r>
              <a:rPr kumimoji="0" lang="en-US" sz="1600" b="0" i="0" u="none" strike="noStrike" cap="none" spc="0" normalizeH="0" baseline="0" noProof="0" dirty="0" err="1">
                <a:ln>
                  <a:noFill/>
                </a:ln>
                <a:effectLst/>
                <a:uLnTx/>
                <a:uFillTx/>
              </a:rPr>
              <a:t>manier</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waarop</a:t>
            </a:r>
            <a:r>
              <a:rPr kumimoji="0" lang="en-US" sz="1600" b="0" i="0" u="none" strike="noStrike" cap="none" spc="0" normalizeH="0" baseline="0" noProof="0" dirty="0">
                <a:ln>
                  <a:noFill/>
                </a:ln>
                <a:effectLst/>
                <a:uLnTx/>
                <a:uFillTx/>
              </a:rPr>
              <a:t> de </a:t>
            </a:r>
            <a:r>
              <a:rPr kumimoji="0" lang="en-US" sz="1600" b="0" i="0" u="none" strike="noStrike" cap="none" spc="0" normalizeH="0" baseline="0" noProof="0" dirty="0" err="1">
                <a:ln>
                  <a:noFill/>
                </a:ln>
                <a:effectLst/>
                <a:uLnTx/>
                <a:uFillTx/>
              </a:rPr>
              <a:t>groepsleden</a:t>
            </a:r>
            <a:r>
              <a:rPr kumimoji="0" lang="en-US" sz="1600" b="0" i="0" u="none" strike="noStrike" cap="none" spc="0" normalizeH="0" baseline="0" noProof="0" dirty="0">
                <a:ln>
                  <a:noFill/>
                </a:ln>
                <a:effectLst/>
                <a:uLnTx/>
                <a:uFillTx/>
              </a:rPr>
              <a:t> met </a:t>
            </a:r>
            <a:r>
              <a:rPr kumimoji="0" lang="en-US" sz="1600" b="0" i="0" u="none" strike="noStrike" cap="none" spc="0" normalizeH="0" baseline="0" noProof="0" dirty="0" err="1">
                <a:ln>
                  <a:noFill/>
                </a:ln>
                <a:effectLst/>
                <a:uLnTx/>
                <a:uFillTx/>
              </a:rPr>
              <a:t>elkaar</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omgaan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anderzijds</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heeft</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elke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fase</a:t>
            </a:r>
            <a:r>
              <a:rPr kumimoji="0" lang="en-US" sz="1600" b="0" i="0" u="none" strike="noStrike" cap="none" spc="0" normalizeH="0" baseline="0" noProof="0" dirty="0">
                <a:ln>
                  <a:noFill/>
                </a:ln>
                <a:effectLst/>
                <a:uLnTx/>
                <a:uFillTx/>
              </a:rPr>
              <a:t> in de </a:t>
            </a:r>
            <a:r>
              <a:rPr kumimoji="0" lang="en-US" sz="1600" b="0" i="0" u="none" strike="noStrike" cap="none" spc="0" normalizeH="0" baseline="0" noProof="0" dirty="0" err="1">
                <a:ln>
                  <a:noFill/>
                </a:ln>
                <a:effectLst/>
                <a:uLnTx/>
                <a:uFillTx/>
              </a:rPr>
              <a:t>ontwikkeling</a:t>
            </a:r>
            <a:r>
              <a:rPr kumimoji="0" lang="en-US" sz="1600" b="0" i="0" u="none" strike="noStrike" cap="none" spc="0" normalizeH="0" baseline="0" noProof="0" dirty="0">
                <a:ln>
                  <a:noFill/>
                </a:ln>
                <a:effectLst/>
                <a:uLnTx/>
                <a:uFillTx/>
              </a:rPr>
              <a:t> van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groep</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kenmerkende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opstelling</a:t>
            </a:r>
            <a:r>
              <a:rPr kumimoji="0" lang="en-US" sz="1600" b="0" i="0" u="none" strike="noStrike" cap="none" spc="0" normalizeH="0" baseline="0" noProof="0" dirty="0">
                <a:ln>
                  <a:noFill/>
                </a:ln>
                <a:effectLst/>
                <a:uLnTx/>
                <a:uFillTx/>
              </a:rPr>
              <a:t> van de </a:t>
            </a:r>
            <a:r>
              <a:rPr kumimoji="0" lang="en-US" sz="1600" b="0" i="0" u="none" strike="noStrike" cap="none" spc="0" normalizeH="0" baseline="0" noProof="0" dirty="0" err="1">
                <a:ln>
                  <a:noFill/>
                </a:ln>
                <a:effectLst/>
                <a:uLnTx/>
                <a:uFillTx/>
              </a:rPr>
              <a:t>groep</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naar</a:t>
            </a:r>
            <a:r>
              <a:rPr kumimoji="0" lang="en-US" sz="1600" b="0" i="0" u="none" strike="noStrike" cap="none" spc="0" normalizeH="0" baseline="0" noProof="0" dirty="0">
                <a:ln>
                  <a:noFill/>
                </a:ln>
                <a:effectLst/>
                <a:uLnTx/>
                <a:uFillTx/>
              </a:rPr>
              <a:t> de </a:t>
            </a:r>
            <a:r>
              <a:rPr kumimoji="0" lang="en-US" sz="1600" b="0" i="0" u="none" strike="noStrike" cap="none" spc="0" normalizeH="0" baseline="0" noProof="0" dirty="0" err="1">
                <a:ln>
                  <a:noFill/>
                </a:ln>
                <a:effectLst/>
                <a:uLnTx/>
                <a:uFillTx/>
              </a:rPr>
              <a:t>begeleider</a:t>
            </a:r>
            <a:r>
              <a:rPr kumimoji="0" lang="en-US" sz="1600" b="0" i="0" u="none" strike="noStrike" cap="none" spc="0" normalizeH="0" baseline="0" noProof="0" dirty="0">
                <a:ln>
                  <a:noFill/>
                </a:ln>
                <a:effectLst/>
                <a:uLnTx/>
                <a:uFillTx/>
              </a:rPr>
              <a:t>. Als </a:t>
            </a:r>
            <a:r>
              <a:rPr kumimoji="0" lang="en-US" sz="1600" b="0" i="0" u="none" strike="noStrike" cap="none" spc="0" normalizeH="0" baseline="0" noProof="0" dirty="0" err="1">
                <a:ln>
                  <a:noFill/>
                </a:ln>
                <a:effectLst/>
                <a:uLnTx/>
                <a:uFillTx/>
              </a:rPr>
              <a:t>begeleider</a:t>
            </a:r>
            <a:r>
              <a:rPr kumimoji="0" lang="en-US" sz="1600" b="0" i="0" u="none" strike="noStrike" cap="none" spc="0" normalizeH="0" baseline="0" noProof="0" dirty="0">
                <a:ln>
                  <a:noFill/>
                </a:ln>
                <a:effectLst/>
                <a:uLnTx/>
                <a:uFillTx/>
              </a:rPr>
              <a:t> van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groep</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zal</a:t>
            </a:r>
            <a:r>
              <a:rPr kumimoji="0" lang="en-US" sz="1600" b="0" i="0" u="none" strike="noStrike" cap="none" spc="0" normalizeH="0" baseline="0" noProof="0" dirty="0">
                <a:ln>
                  <a:noFill/>
                </a:ln>
                <a:effectLst/>
                <a:uLnTx/>
                <a:uFillTx/>
              </a:rPr>
              <a:t> men </a:t>
            </a:r>
            <a:r>
              <a:rPr kumimoji="0" lang="en-US" sz="1600" b="0" i="0" u="none" strike="noStrike" cap="none" spc="0" normalizeH="0" baseline="0" noProof="0" dirty="0" err="1">
                <a:ln>
                  <a:noFill/>
                </a:ln>
                <a:effectLst/>
                <a:uLnTx/>
                <a:uFillTx/>
              </a:rPr>
              <a:t>inzicht</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dienen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te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hebben</a:t>
            </a:r>
            <a:r>
              <a:rPr kumimoji="0" lang="en-US" sz="1600" b="0" i="0" u="none" strike="noStrike" cap="none" spc="0" normalizeH="0" baseline="0" noProof="0" dirty="0">
                <a:ln>
                  <a:noFill/>
                </a:ln>
                <a:effectLst/>
                <a:uLnTx/>
                <a:uFillTx/>
              </a:rPr>
              <a:t> in de </a:t>
            </a:r>
            <a:r>
              <a:rPr kumimoji="0" lang="en-US" sz="1600" b="0" i="0" u="none" strike="noStrike" cap="none" spc="0" normalizeH="0" baseline="0" noProof="0" dirty="0" err="1">
                <a:ln>
                  <a:noFill/>
                </a:ln>
                <a:effectLst/>
                <a:uLnTx/>
                <a:uFillTx/>
              </a:rPr>
              <a:t>processen</a:t>
            </a:r>
            <a:r>
              <a:rPr kumimoji="0" lang="en-US" sz="1600" b="0" i="0" u="none" strike="noStrike" cap="none" spc="0" normalizeH="0" baseline="0" noProof="0" dirty="0">
                <a:ln>
                  <a:noFill/>
                </a:ln>
                <a:effectLst/>
                <a:uLnTx/>
                <a:uFillTx/>
              </a:rPr>
              <a:t> die </a:t>
            </a:r>
            <a:r>
              <a:rPr kumimoji="0" lang="en-US" sz="1600" b="0" i="0" u="none" strike="noStrike" cap="none" spc="0" normalizeH="0" baseline="0" noProof="0" dirty="0" err="1">
                <a:ln>
                  <a:noFill/>
                </a:ln>
                <a:effectLst/>
                <a:uLnTx/>
                <a:uFillTx/>
              </a:rPr>
              <a:t>zich</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daarbij</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afspelen</a:t>
            </a:r>
            <a:r>
              <a:rPr kumimoji="0" lang="en-US" sz="1600" b="0" i="0" u="none" strike="noStrike" cap="none" spc="0" normalizeH="0" baseline="0" noProof="0" dirty="0">
                <a:ln>
                  <a:noFill/>
                </a:ln>
                <a:effectLst/>
                <a:uLnTx/>
                <a:uFillTx/>
              </a:rPr>
              <a:t>.</a:t>
            </a:r>
          </a:p>
          <a:p>
            <a:pPr marR="0" lvl="0" fontAlgn="auto">
              <a:lnSpc>
                <a:spcPct val="90000"/>
              </a:lnSpc>
              <a:spcBef>
                <a:spcPts val="0"/>
              </a:spcBef>
              <a:spcAft>
                <a:spcPts val="600"/>
              </a:spcAft>
              <a:buClrTx/>
              <a:buSzTx/>
              <a:tabLst/>
              <a:defRPr/>
            </a:pPr>
            <a:r>
              <a:rPr kumimoji="0" lang="en-US" sz="1600" b="0" i="0" u="none" strike="noStrike" cap="none" spc="0" normalizeH="0" baseline="0" noProof="0" dirty="0" err="1">
                <a:ln>
                  <a:noFill/>
                </a:ln>
                <a:effectLst/>
                <a:uLnTx/>
                <a:uFillTx/>
              </a:rPr>
              <a:t>Deze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processen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worden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ook</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nog</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beïnvloed</a:t>
            </a:r>
            <a:r>
              <a:rPr kumimoji="0" lang="en-US" sz="1600" b="0" i="0" u="none" strike="noStrike" cap="none" spc="0" normalizeH="0" baseline="0" noProof="0" dirty="0">
                <a:ln>
                  <a:noFill/>
                </a:ln>
                <a:effectLst/>
                <a:uLnTx/>
                <a:uFillTx/>
              </a:rPr>
              <a:t> door de </a:t>
            </a:r>
            <a:r>
              <a:rPr kumimoji="0" lang="en-US" sz="1600" b="0" i="0" u="none" strike="noStrike" cap="none" spc="0" normalizeH="0" baseline="0" noProof="0" dirty="0" err="1">
                <a:ln>
                  <a:noFill/>
                </a:ln>
                <a:effectLst/>
                <a:uLnTx/>
                <a:uFillTx/>
              </a:rPr>
              <a:t>manier</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waarop</a:t>
            </a:r>
            <a:r>
              <a:rPr kumimoji="0" lang="en-US" sz="1600" b="0" i="0" u="none" strike="noStrike" cap="none" spc="0" normalizeH="0" baseline="0" noProof="0" dirty="0">
                <a:ln>
                  <a:noFill/>
                </a:ln>
                <a:effectLst/>
                <a:uLnTx/>
                <a:uFillTx/>
              </a:rPr>
              <a:t> de </a:t>
            </a:r>
            <a:r>
              <a:rPr kumimoji="0" lang="en-US" sz="1600" b="0" i="0" u="none" strike="noStrike" cap="none" spc="0" normalizeH="0" baseline="0" noProof="0" dirty="0" err="1">
                <a:ln>
                  <a:noFill/>
                </a:ln>
                <a:effectLst/>
                <a:uLnTx/>
                <a:uFillTx/>
              </a:rPr>
              <a:t>rollen</a:t>
            </a:r>
            <a:r>
              <a:rPr kumimoji="0" lang="en-US" sz="1600" b="0" i="0" u="none" strike="noStrike" cap="none" spc="0" normalizeH="0" baseline="0" noProof="0" dirty="0">
                <a:ln>
                  <a:noFill/>
                </a:ln>
                <a:effectLst/>
                <a:uLnTx/>
                <a:uFillTx/>
              </a:rPr>
              <a:t> in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groep</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worden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verdeeld</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Niet</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iedereen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speelt</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dezelfde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rol</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niet</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ieder</a:t>
            </a:r>
            <a:r>
              <a:rPr kumimoji="0" lang="en-US" sz="1600" b="0" i="0" u="none" strike="noStrike" cap="none" spc="0" normalizeH="0" baseline="0" noProof="0" dirty="0">
                <a:ln>
                  <a:noFill/>
                </a:ln>
                <a:effectLst/>
                <a:uLnTx/>
                <a:uFillTx/>
              </a:rPr>
              <a:t> lid </a:t>
            </a:r>
            <a:r>
              <a:rPr kumimoji="0" lang="en-US" sz="1600" b="0" i="0" u="none" strike="noStrike" cap="none" spc="0" normalizeH="0" baseline="0" noProof="0" dirty="0" err="1">
                <a:ln>
                  <a:noFill/>
                </a:ln>
                <a:effectLst/>
                <a:uLnTx/>
                <a:uFillTx/>
              </a:rPr>
              <a:t>speelt</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een</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zelfde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rol</a:t>
            </a:r>
            <a:r>
              <a:rPr kumimoji="0" lang="en-US" sz="1600" b="0" i="0" u="none" strike="noStrike" cap="none" spc="0" normalizeH="0" baseline="0" noProof="0" dirty="0">
                <a:ln>
                  <a:noFill/>
                </a:ln>
                <a:effectLst/>
                <a:uLnTx/>
                <a:uFillTx/>
              </a:rPr>
              <a:t> op </a:t>
            </a:r>
            <a:r>
              <a:rPr kumimoji="0" lang="en-US" sz="1600" b="0" i="0" u="none" strike="noStrike" cap="none" spc="0" normalizeH="0" baseline="0" noProof="0" dirty="0" err="1">
                <a:ln>
                  <a:noFill/>
                </a:ln>
                <a:effectLst/>
                <a:uLnTx/>
                <a:uFillTx/>
              </a:rPr>
              <a:t>dezelfde</a:t>
            </a:r>
            <a:r>
              <a:rPr kumimoji="0" lang="en-US" sz="1600" b="0" i="0" u="none" strike="noStrike" cap="none" spc="0" normalizeH="0" baseline="0" noProof="0" dirty="0">
                <a:ln>
                  <a:noFill/>
                </a:ln>
                <a:effectLst/>
                <a:uLnTx/>
                <a:uFillTx/>
              </a:rPr>
              <a:t> </a:t>
            </a:r>
            <a:r>
              <a:rPr kumimoji="0" lang="en-US" sz="1600" b="0" i="0" u="none" strike="noStrike" cap="none" spc="0" normalizeH="0" baseline="0" noProof="0" dirty="0" err="1">
                <a:ln>
                  <a:noFill/>
                </a:ln>
                <a:effectLst/>
                <a:uLnTx/>
                <a:uFillTx/>
              </a:rPr>
              <a:t>wijze</a:t>
            </a:r>
            <a:r>
              <a:rPr kumimoji="0" lang="en-US" sz="1600" b="0" i="0" u="none" strike="noStrike" cap="none" spc="0" normalizeH="0" baseline="0" noProof="0" dirty="0">
                <a:ln>
                  <a:noFill/>
                </a:ln>
                <a:effectLst/>
                <a:uLnTx/>
                <a:uFillTx/>
              </a:rPr>
              <a:t>.</a:t>
            </a:r>
          </a:p>
        </p:txBody>
      </p:sp>
      <p:sp>
        <p:nvSpPr>
          <p:cNvPr id="1033" name="Rectangle 103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99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BB06A-DF2F-4A02-A28D-02C54B901DC0}"/>
              </a:ext>
            </a:extLst>
          </p:cNvPr>
          <p:cNvSpPr>
            <a:spLocks noGrp="1"/>
          </p:cNvSpPr>
          <p:nvPr>
            <p:ph type="title"/>
          </p:nvPr>
        </p:nvSpPr>
        <p:spPr>
          <a:solidFill>
            <a:schemeClr val="accent1"/>
          </a:solidFill>
        </p:spPr>
        <p:txBody>
          <a:bodyPr/>
          <a:lstStyle/>
          <a:p>
            <a:r>
              <a:rPr lang="nl-NL" dirty="0"/>
              <a:t>Sociale cohesie in de stad van de toekomst! </a:t>
            </a:r>
          </a:p>
        </p:txBody>
      </p:sp>
      <p:graphicFrame>
        <p:nvGraphicFramePr>
          <p:cNvPr id="5" name="Diagram 4">
            <a:extLst>
              <a:ext uri="{FF2B5EF4-FFF2-40B4-BE49-F238E27FC236}">
                <a16:creationId xmlns:a16="http://schemas.microsoft.com/office/drawing/2014/main" id="{5B2FB91D-9E24-494C-9FD7-A9AD529CF792}"/>
              </a:ext>
            </a:extLst>
          </p:cNvPr>
          <p:cNvGraphicFramePr/>
          <p:nvPr/>
        </p:nvGraphicFramePr>
        <p:xfrm>
          <a:off x="2511425" y="2119841"/>
          <a:ext cx="7169150" cy="4147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638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45720-DD69-4070-8A74-22E1F7E97E54}"/>
              </a:ext>
            </a:extLst>
          </p:cNvPr>
          <p:cNvSpPr>
            <a:spLocks noGrp="1"/>
          </p:cNvSpPr>
          <p:nvPr>
            <p:ph type="title"/>
          </p:nvPr>
        </p:nvSpPr>
        <p:spPr/>
        <p:txBody>
          <a:bodyPr/>
          <a:lstStyle/>
          <a:p>
            <a:r>
              <a:rPr lang="nl-NL" dirty="0"/>
              <a:t>Verstoorde groepscohesie?! </a:t>
            </a:r>
          </a:p>
        </p:txBody>
      </p:sp>
      <p:graphicFrame>
        <p:nvGraphicFramePr>
          <p:cNvPr id="3" name="Tabel 2">
            <a:extLst>
              <a:ext uri="{FF2B5EF4-FFF2-40B4-BE49-F238E27FC236}">
                <a16:creationId xmlns:a16="http://schemas.microsoft.com/office/drawing/2014/main" id="{10FAAC82-BE8C-4B7D-AB85-E9251646D4A4}"/>
              </a:ext>
            </a:extLst>
          </p:cNvPr>
          <p:cNvGraphicFramePr>
            <a:graphicFrameLocks noGrp="1"/>
          </p:cNvGraphicFramePr>
          <p:nvPr/>
        </p:nvGraphicFramePr>
        <p:xfrm>
          <a:off x="9959671" y="321945"/>
          <a:ext cx="1765604" cy="2800228"/>
        </p:xfrm>
        <a:graphic>
          <a:graphicData uri="http://schemas.openxmlformats.org/drawingml/2006/table">
            <a:tbl>
              <a:tblPr firstRow="1" firstCol="1" bandRow="1"/>
              <a:tblGrid>
                <a:gridCol w="1765604">
                  <a:extLst>
                    <a:ext uri="{9D8B030D-6E8A-4147-A177-3AD203B41FA5}">
                      <a16:colId xmlns:a16="http://schemas.microsoft.com/office/drawing/2014/main" val="2311346341"/>
                    </a:ext>
                  </a:extLst>
                </a:gridCol>
              </a:tblGrid>
              <a:tr h="453175">
                <a:tc>
                  <a:txBody>
                    <a:bodyPr/>
                    <a:lstStyle/>
                    <a:p>
                      <a:pPr algn="l" fontAlgn="t">
                        <a:lnSpc>
                          <a:spcPct val="150000"/>
                        </a:lnSpc>
                        <a:spcBef>
                          <a:spcPts val="0"/>
                        </a:spcBef>
                        <a:spcAft>
                          <a:spcPts val="0"/>
                        </a:spcAft>
                      </a:pPr>
                      <a:r>
                        <a:rPr lang="nl-NL" sz="1100" b="0" i="0" u="none" strike="noStrike">
                          <a:effectLst/>
                          <a:latin typeface="Arial" panose="020B0604020202020204" pitchFamily="34" charset="0"/>
                          <a:ea typeface="Calibri" panose="020F0502020204030204" pitchFamily="34" charset="0"/>
                          <a:cs typeface="Times New Roman" panose="02020603050405020304" pitchFamily="18" charset="0"/>
                        </a:rPr>
                        <a:t>Groepscohesie</a:t>
                      </a:r>
                      <a:endParaRPr lang="nl-NL" sz="1100" b="0" i="0" u="none" strike="noStrike">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04870572"/>
                  </a:ext>
                </a:extLst>
              </a:tr>
              <a:tr h="453175">
                <a:tc>
                  <a:txBody>
                    <a:bodyPr/>
                    <a:lstStyle/>
                    <a:p>
                      <a:pPr algn="l" fontAlgn="t">
                        <a:lnSpc>
                          <a:spcPct val="150000"/>
                        </a:lnSpc>
                        <a:spcBef>
                          <a:spcPts val="0"/>
                        </a:spcBef>
                        <a:spcAft>
                          <a:spcPts val="0"/>
                        </a:spcAft>
                      </a:pPr>
                      <a:r>
                        <a:rPr lang="nl-NL" sz="11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Socialisatie</a:t>
                      </a:r>
                      <a:endParaRPr lang="nl-NL" sz="1100" b="0"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68288061"/>
                  </a:ext>
                </a:extLst>
              </a:tr>
              <a:tr h="453175">
                <a:tc>
                  <a:txBody>
                    <a:bodyPr/>
                    <a:lstStyle/>
                    <a:p>
                      <a:pPr algn="l" fontAlgn="t">
                        <a:lnSpc>
                          <a:spcPct val="150000"/>
                        </a:lnSpc>
                        <a:spcBef>
                          <a:spcPts val="0"/>
                        </a:spcBef>
                        <a:spcAft>
                          <a:spcPts val="0"/>
                        </a:spcAft>
                      </a:pPr>
                      <a:r>
                        <a:rPr lang="nl-NL" sz="11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Normen en waarden</a:t>
                      </a:r>
                      <a:endParaRPr lang="nl-NL" sz="1100" b="0"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63123949"/>
                  </a:ext>
                </a:extLst>
              </a:tr>
              <a:tr h="453175">
                <a:tc>
                  <a:txBody>
                    <a:bodyPr/>
                    <a:lstStyle/>
                    <a:p>
                      <a:pPr algn="l" fontAlgn="t">
                        <a:lnSpc>
                          <a:spcPct val="150000"/>
                        </a:lnSpc>
                        <a:spcBef>
                          <a:spcPts val="0"/>
                        </a:spcBef>
                        <a:spcAft>
                          <a:spcPts val="0"/>
                        </a:spcAft>
                      </a:pPr>
                      <a:r>
                        <a:rPr lang="nl-NL" sz="1100" b="0"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Groepsproces</a:t>
                      </a:r>
                      <a:endParaRPr lang="nl-NL" sz="1100" b="0" i="0" u="none" strike="noStrike">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69232184"/>
                  </a:ext>
                </a:extLst>
              </a:tr>
              <a:tr h="453175">
                <a:tc>
                  <a:txBody>
                    <a:bodyPr/>
                    <a:lstStyle/>
                    <a:p>
                      <a:pPr algn="l" fontAlgn="t">
                        <a:lnSpc>
                          <a:spcPct val="150000"/>
                        </a:lnSpc>
                        <a:spcBef>
                          <a:spcPts val="0"/>
                        </a:spcBef>
                        <a:spcAft>
                          <a:spcPts val="0"/>
                        </a:spcAft>
                      </a:pPr>
                      <a:r>
                        <a:rPr lang="nl-NL" sz="11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Verstoorde groepscohesie</a:t>
                      </a:r>
                      <a:endParaRPr lang="nl-NL" sz="1100" b="1"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08170651"/>
                  </a:ext>
                </a:extLst>
              </a:tr>
              <a:tr h="453175">
                <a:tc>
                  <a:txBody>
                    <a:bodyPr/>
                    <a:lstStyle/>
                    <a:p>
                      <a:pPr algn="l" fontAlgn="t">
                        <a:lnSpc>
                          <a:spcPct val="150000"/>
                        </a:lnSpc>
                        <a:spcBef>
                          <a:spcPts val="0"/>
                        </a:spcBef>
                        <a:spcAft>
                          <a:spcPts val="0"/>
                        </a:spcAft>
                      </a:pPr>
                      <a:r>
                        <a:rPr lang="nl-NL" sz="11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Sociogram</a:t>
                      </a:r>
                      <a:endParaRPr lang="nl-NL" sz="1100" b="0"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85308827"/>
                  </a:ext>
                </a:extLst>
              </a:tr>
            </a:tbl>
          </a:graphicData>
        </a:graphic>
      </p:graphicFrame>
      <p:sp>
        <p:nvSpPr>
          <p:cNvPr id="5" name="Tekstvak 4">
            <a:extLst>
              <a:ext uri="{FF2B5EF4-FFF2-40B4-BE49-F238E27FC236}">
                <a16:creationId xmlns:a16="http://schemas.microsoft.com/office/drawing/2014/main" id="{DE985443-73EB-4222-91CA-464D150492B3}"/>
              </a:ext>
            </a:extLst>
          </p:cNvPr>
          <p:cNvSpPr txBox="1"/>
          <p:nvPr/>
        </p:nvSpPr>
        <p:spPr>
          <a:xfrm>
            <a:off x="1209675" y="1571625"/>
            <a:ext cx="11525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1: </a:t>
            </a:r>
          </a:p>
        </p:txBody>
      </p:sp>
      <p:sp>
        <p:nvSpPr>
          <p:cNvPr id="6" name="Rechthoek 5">
            <a:extLst>
              <a:ext uri="{FF2B5EF4-FFF2-40B4-BE49-F238E27FC236}">
                <a16:creationId xmlns:a16="http://schemas.microsoft.com/office/drawing/2014/main" id="{C269726F-793D-4724-AEA7-3DDFBFA85D85}"/>
              </a:ext>
            </a:extLst>
          </p:cNvPr>
          <p:cNvSpPr/>
          <p:nvPr/>
        </p:nvSpPr>
        <p:spPr>
          <a:xfrm>
            <a:off x="6096000" y="3673733"/>
            <a:ext cx="4391025" cy="2862322"/>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444444"/>
                </a:solidFill>
                <a:effectLst/>
                <a:uLnTx/>
                <a:uFillTx/>
                <a:latin typeface="Calibri" panose="020F0502020204030204"/>
                <a:ea typeface="+mn-ea"/>
                <a:cs typeface="+mn-cs"/>
              </a:rPr>
              <a:t>Normen en waarden, twee verschillende begrippen die we graag als één laten klinken.</a:t>
            </a:r>
            <a:b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2000" b="0" i="0" u="none" strike="noStrike" kern="1200" cap="none" spc="0" normalizeH="0" baseline="0" noProof="0" dirty="0">
                <a:ln>
                  <a:noFill/>
                </a:ln>
                <a:solidFill>
                  <a:srgbClr val="444444"/>
                </a:solidFill>
                <a:effectLst/>
                <a:uLnTx/>
                <a:uFillTx/>
                <a:latin typeface="Calibri" panose="020F0502020204030204"/>
                <a:ea typeface="+mn-ea"/>
                <a:cs typeface="+mn-cs"/>
              </a:rPr>
              <a:t>Normen zijn ongeschreven regels over hoe je je hoort te gedragen.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444444"/>
                </a:solidFill>
                <a:effectLst/>
                <a:uLnTx/>
                <a:uFillTx/>
                <a:latin typeface="Calibri" panose="020F0502020204030204"/>
                <a:ea typeface="+mn-ea"/>
                <a:cs typeface="+mn-cs"/>
              </a:rPr>
              <a:t>Waarden zijn de achterliggende idealen die als waardevol worden aangeduid; dingen die je belangrijk vindt, als persoon of als groep.</a:t>
            </a: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32F182B7-6E25-4791-A9A9-0206F8B2AF56}"/>
              </a:ext>
            </a:extLst>
          </p:cNvPr>
          <p:cNvSpPr txBox="1"/>
          <p:nvPr/>
        </p:nvSpPr>
        <p:spPr>
          <a:xfrm>
            <a:off x="6096000" y="3188573"/>
            <a:ext cx="14287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 </a:t>
            </a:r>
          </a:p>
        </p:txBody>
      </p:sp>
      <p:pic>
        <p:nvPicPr>
          <p:cNvPr id="2050" name="Picture 2" descr="Tuckman's 5 Stages of Teams Development Model &amp; How to use it | by  Emma-Louise | The Launchpad - The Coaching Tools Company Blog">
            <a:extLst>
              <a:ext uri="{FF2B5EF4-FFF2-40B4-BE49-F238E27FC236}">
                <a16:creationId xmlns:a16="http://schemas.microsoft.com/office/drawing/2014/main" id="{F01FBBE3-F33C-62C0-3D33-E4B972099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61" y="2073165"/>
            <a:ext cx="500062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el 7">
            <a:extLst>
              <a:ext uri="{FF2B5EF4-FFF2-40B4-BE49-F238E27FC236}">
                <a16:creationId xmlns:a16="http://schemas.microsoft.com/office/drawing/2014/main" id="{16083354-8C65-4F16-8C3B-D4569A409332}"/>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dirty="0">
                <a:solidFill>
                  <a:srgbClr val="FFFFFF"/>
                </a:solidFill>
                <a:effectLst/>
                <a:latin typeface="+mj-lt"/>
                <a:ea typeface="+mj-ea"/>
                <a:cs typeface="+mj-cs"/>
              </a:rPr>
              <a:t>Hoe in </a:t>
            </a:r>
            <a:r>
              <a:rPr lang="en-US" sz="4000" kern="1200" dirty="0" err="1">
                <a:solidFill>
                  <a:srgbClr val="FFFFFF"/>
                </a:solidFill>
                <a:effectLst/>
                <a:latin typeface="+mj-lt"/>
                <a:ea typeface="+mj-ea"/>
                <a:cs typeface="+mj-cs"/>
              </a:rPr>
              <a:t>te</a:t>
            </a:r>
            <a:r>
              <a:rPr lang="en-US" sz="4000" kern="1200" dirty="0">
                <a:solidFill>
                  <a:srgbClr val="FFFFFF"/>
                </a:solidFill>
                <a:effectLst/>
                <a:latin typeface="+mj-lt"/>
                <a:ea typeface="+mj-ea"/>
                <a:cs typeface="+mj-cs"/>
              </a:rPr>
              <a:t> </a:t>
            </a:r>
            <a:r>
              <a:rPr lang="en-US" sz="4000" kern="1200" dirty="0" err="1">
                <a:solidFill>
                  <a:srgbClr val="FFFFFF"/>
                </a:solidFill>
                <a:effectLst/>
                <a:latin typeface="+mj-lt"/>
                <a:ea typeface="+mj-ea"/>
                <a:cs typeface="+mj-cs"/>
              </a:rPr>
              <a:t>spelen</a:t>
            </a:r>
            <a:r>
              <a:rPr lang="en-US" sz="4000" kern="1200" dirty="0">
                <a:solidFill>
                  <a:srgbClr val="FFFFFF"/>
                </a:solidFill>
                <a:effectLst/>
                <a:latin typeface="+mj-lt"/>
                <a:ea typeface="+mj-ea"/>
                <a:cs typeface="+mj-cs"/>
              </a:rPr>
              <a:t> op de </a:t>
            </a:r>
            <a:r>
              <a:rPr lang="en-US" sz="4000" kern="1200" dirty="0" err="1">
                <a:solidFill>
                  <a:srgbClr val="FFFFFF"/>
                </a:solidFill>
                <a:effectLst/>
                <a:latin typeface="+mj-lt"/>
                <a:ea typeface="+mj-ea"/>
                <a:cs typeface="+mj-cs"/>
              </a:rPr>
              <a:t>fase</a:t>
            </a:r>
            <a:r>
              <a:rPr lang="en-US" sz="4000" kern="1200" dirty="0">
                <a:solidFill>
                  <a:srgbClr val="FFFFFF"/>
                </a:solidFill>
                <a:effectLst/>
                <a:latin typeface="+mj-lt"/>
                <a:ea typeface="+mj-ea"/>
                <a:cs typeface="+mj-cs"/>
              </a:rPr>
              <a:t> </a:t>
            </a:r>
            <a:r>
              <a:rPr lang="en-US" sz="4000" kern="1200" dirty="0" err="1">
                <a:solidFill>
                  <a:srgbClr val="FFFFFF"/>
                </a:solidFill>
                <a:effectLst/>
                <a:latin typeface="+mj-lt"/>
                <a:ea typeface="+mj-ea"/>
                <a:cs typeface="+mj-cs"/>
              </a:rPr>
              <a:t>waarin</a:t>
            </a:r>
            <a:r>
              <a:rPr lang="en-US" sz="4000" kern="1200" dirty="0">
                <a:solidFill>
                  <a:srgbClr val="FFFFFF"/>
                </a:solidFill>
                <a:effectLst/>
                <a:latin typeface="+mj-lt"/>
                <a:ea typeface="+mj-ea"/>
                <a:cs typeface="+mj-cs"/>
              </a:rPr>
              <a:t> de </a:t>
            </a:r>
            <a:r>
              <a:rPr lang="en-US" sz="4000" kern="1200" dirty="0" err="1">
                <a:solidFill>
                  <a:srgbClr val="FFFFFF"/>
                </a:solidFill>
                <a:effectLst/>
                <a:latin typeface="+mj-lt"/>
                <a:ea typeface="+mj-ea"/>
                <a:cs typeface="+mj-cs"/>
              </a:rPr>
              <a:t>groep</a:t>
            </a:r>
            <a:r>
              <a:rPr lang="en-US" sz="4000" kern="1200" dirty="0">
                <a:solidFill>
                  <a:srgbClr val="FFFFFF"/>
                </a:solidFill>
                <a:effectLst/>
                <a:latin typeface="+mj-lt"/>
                <a:ea typeface="+mj-ea"/>
                <a:cs typeface="+mj-cs"/>
              </a:rPr>
              <a:t> zit</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4" name="Tekstvak 3">
            <a:extLst>
              <a:ext uri="{FF2B5EF4-FFF2-40B4-BE49-F238E27FC236}">
                <a16:creationId xmlns:a16="http://schemas.microsoft.com/office/drawing/2014/main" id="{557A1254-B277-48F6-9966-72CAD0B3CAAA}"/>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marR="0" lvl="0" fontAlgn="auto">
              <a:lnSpc>
                <a:spcPct val="90000"/>
              </a:lnSpc>
              <a:spcBef>
                <a:spcPts val="0"/>
              </a:spcBef>
              <a:spcAft>
                <a:spcPts val="800"/>
              </a:spcAft>
              <a:buClrTx/>
              <a:buSzTx/>
              <a:tabLst/>
              <a:defRPr/>
            </a:pPr>
            <a:r>
              <a:rPr kumimoji="0" lang="en-US" sz="1700" b="1" i="1" u="none" strike="noStrike" cap="none" spc="0" normalizeH="0" baseline="0" noProof="0" dirty="0">
                <a:ln>
                  <a:noFill/>
                </a:ln>
                <a:effectLst/>
                <a:uLnTx/>
                <a:uFillTx/>
              </a:rPr>
              <a:t>1. </a:t>
            </a:r>
            <a:r>
              <a:rPr kumimoji="0" lang="en-US" sz="1700" b="1" i="1" u="none" strike="noStrike" cap="none" spc="0" normalizeH="0" baseline="0" noProof="0" dirty="0" err="1">
                <a:ln>
                  <a:noFill/>
                </a:ln>
                <a:effectLst/>
                <a:uLnTx/>
                <a:uFillTx/>
              </a:rPr>
              <a:t>Een</a:t>
            </a:r>
            <a:r>
              <a:rPr kumimoji="0" lang="en-US" sz="1700" b="1" i="1" u="none" strike="noStrike" cap="none" spc="0" normalizeH="0" baseline="0" noProof="0" dirty="0">
                <a:ln>
                  <a:noFill/>
                </a:ln>
                <a:effectLst/>
                <a:uLnTx/>
                <a:uFillTx/>
              </a:rPr>
              <a:t> </a:t>
            </a:r>
            <a:r>
              <a:rPr kumimoji="0" lang="en-US" sz="1700" b="1" i="1" u="none" strike="noStrike" cap="none" spc="0" normalizeH="0" baseline="0" noProof="0" dirty="0" err="1">
                <a:ln>
                  <a:noFill/>
                </a:ln>
                <a:effectLst/>
                <a:uLnTx/>
                <a:uFillTx/>
              </a:rPr>
              <a:t>nieuwe</a:t>
            </a:r>
            <a:r>
              <a:rPr kumimoji="0" lang="en-US" sz="1700" b="1" i="1" u="none" strike="noStrike" cap="none" spc="0" normalizeH="0" baseline="0" noProof="0" dirty="0">
                <a:ln>
                  <a:noFill/>
                </a:ln>
                <a:effectLst/>
                <a:uLnTx/>
                <a:uFillTx/>
              </a:rPr>
              <a:t> </a:t>
            </a:r>
            <a:r>
              <a:rPr kumimoji="0" lang="en-US" sz="1700" b="1" i="1" u="none" strike="noStrike" cap="none" spc="0" normalizeH="0" baseline="0" noProof="0" dirty="0" err="1">
                <a:ln>
                  <a:noFill/>
                </a:ln>
                <a:effectLst/>
                <a:uLnTx/>
                <a:uFillTx/>
              </a:rPr>
              <a:t>groep</a:t>
            </a:r>
            <a:r>
              <a:rPr kumimoji="0" lang="en-US" sz="1700" b="1" i="1" u="none" strike="noStrike" cap="none" spc="0" normalizeH="0" baseline="0" noProof="0" dirty="0">
                <a:ln>
                  <a:noFill/>
                </a:ln>
                <a:effectLst/>
                <a:uLnTx/>
                <a:uFillTx/>
              </a:rPr>
              <a:t>:</a:t>
            </a:r>
            <a:endParaRPr kumimoji="0" lang="en-US" sz="1700" b="1" i="0" u="none" strike="noStrike" cap="none" spc="0" normalizeH="0" baseline="0" noProof="0" dirty="0">
              <a:ln>
                <a:noFill/>
              </a:ln>
              <a:effectLst/>
              <a:uLnTx/>
              <a:uFillTx/>
            </a:endParaRPr>
          </a:p>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err="1">
                <a:ln>
                  <a:noFill/>
                </a:ln>
                <a:effectLst/>
                <a:uLnTx/>
                <a:uFillTx/>
              </a:rPr>
              <a:t>Doelen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zijn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bepaald</a:t>
            </a:r>
            <a:r>
              <a:rPr kumimoji="0" lang="en-US" sz="1700" b="0" i="0" u="none" strike="noStrike" cap="none" spc="0" normalizeH="0" baseline="0" noProof="0" dirty="0">
                <a:ln>
                  <a:noFill/>
                </a:ln>
                <a:effectLst/>
                <a:uLnTx/>
                <a:uFillTx/>
              </a:rPr>
              <a:t> achter de </a:t>
            </a:r>
            <a:r>
              <a:rPr kumimoji="0" lang="en-US" sz="1700" b="0" i="0" u="none" strike="noStrike" cap="none" spc="0" normalizeH="0" baseline="0" noProof="0" dirty="0" err="1">
                <a:ln>
                  <a:noFill/>
                </a:ln>
                <a:effectLst/>
                <a:uLnTx/>
                <a:uFillTx/>
              </a:rPr>
              <a:t>schermen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randvoorwaarden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als</a:t>
            </a:r>
            <a:r>
              <a:rPr kumimoji="0" lang="en-US" sz="1700" b="0" i="0" u="none" strike="noStrike" cap="none" spc="0" normalizeH="0" baseline="0" noProof="0" dirty="0">
                <a:ln>
                  <a:noFill/>
                </a:ln>
                <a:effectLst/>
                <a:uLnTx/>
                <a:uFillTx/>
              </a:rPr>
              <a:t> geld etc. </a:t>
            </a:r>
            <a:r>
              <a:rPr kumimoji="0" lang="en-US" sz="1700" b="0" i="0" u="none" strike="noStrike" cap="none" spc="0" normalizeH="0" baseline="0" noProof="0" dirty="0" err="1">
                <a:ln>
                  <a:noFill/>
                </a:ln>
                <a:effectLst/>
                <a:uLnTx/>
                <a:uFillTx/>
              </a:rPr>
              <a:t>zijn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geregeld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deelnemers</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wachten</a:t>
            </a:r>
            <a:r>
              <a:rPr kumimoji="0" lang="en-US" sz="1700" b="0" i="0" u="none" strike="noStrike" cap="none" spc="0" normalizeH="0" baseline="0" noProof="0" dirty="0">
                <a:ln>
                  <a:noFill/>
                </a:ln>
                <a:effectLst/>
                <a:uLnTx/>
                <a:uFillTx/>
              </a:rPr>
              <a:t> op </a:t>
            </a:r>
            <a:r>
              <a:rPr kumimoji="0" lang="en-US" sz="1700" b="0" i="0" u="none" strike="noStrike" cap="none" spc="0" normalizeH="0" baseline="0" noProof="0" dirty="0" err="1">
                <a:ln>
                  <a:noFill/>
                </a:ln>
                <a:effectLst/>
                <a:uLnTx/>
                <a:uFillTx/>
              </a:rPr>
              <a:t>informatie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voor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iedereen</a:t>
            </a:r>
            <a:r>
              <a:rPr kumimoji="0" lang="en-US" sz="1700" b="0" i="0" u="none" strike="noStrike" cap="none" spc="0" normalizeH="0" baseline="0" noProof="0" dirty="0">
                <a:ln>
                  <a:noFill/>
                </a:ln>
                <a:effectLst/>
                <a:uLnTx/>
                <a:uFillTx/>
              </a:rPr>
              <a:t> is het </a:t>
            </a:r>
            <a:r>
              <a:rPr kumimoji="0" lang="en-US" sz="1700" b="0" i="0" u="none" strike="noStrike" cap="none" spc="0" normalizeH="0" baseline="0" noProof="0" dirty="0" err="1">
                <a:ln>
                  <a:noFill/>
                </a:ln>
                <a:effectLst/>
                <a:uLnTx/>
                <a:uFillTx/>
              </a:rPr>
              <a:t>spannend</a:t>
            </a:r>
            <a:r>
              <a:rPr kumimoji="0" lang="en-US" sz="1700" b="0" i="0" u="none" strike="noStrike" cap="none" spc="0" normalizeH="0" baseline="0" noProof="0" dirty="0">
                <a:ln>
                  <a:noFill/>
                </a:ln>
                <a:effectLst/>
                <a:uLnTx/>
                <a:uFillTx/>
              </a:rPr>
              <a:t> hoe het </a:t>
            </a:r>
            <a:r>
              <a:rPr kumimoji="0" lang="en-US" sz="1700" b="0" i="0" u="none" strike="noStrike" cap="none" spc="0" normalizeH="0" baseline="0" noProof="0" dirty="0" err="1">
                <a:ln>
                  <a:noFill/>
                </a:ln>
                <a:effectLst/>
                <a:uLnTx/>
                <a:uFillTx/>
              </a:rPr>
              <a:t>zal</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gaan</a:t>
            </a:r>
            <a:r>
              <a:rPr kumimoji="0" lang="en-US" sz="1700" b="0" i="0" u="none" strike="noStrike" cap="none" spc="0" normalizeH="0" baseline="0" noProof="0" dirty="0">
                <a:ln>
                  <a:noFill/>
                </a:ln>
                <a:effectLst/>
                <a:uLnTx/>
                <a:uFillTx/>
              </a:rPr>
              <a:t>.  </a:t>
            </a:r>
          </a:p>
          <a:p>
            <a:pPr marL="28575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err="1">
                <a:ln>
                  <a:noFill/>
                </a:ln>
                <a:effectLst/>
                <a:uLnTx/>
                <a:uFillTx/>
              </a:rPr>
              <a:t>duidelijkheid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geven</a:t>
            </a:r>
            <a:r>
              <a:rPr kumimoji="0" lang="en-US" sz="1700" b="0" i="0" u="none" strike="noStrike" cap="none" spc="0" normalizeH="0" baseline="0" noProof="0" dirty="0">
                <a:ln>
                  <a:noFill/>
                </a:ln>
                <a:effectLst/>
                <a:uLnTx/>
                <a:uFillTx/>
              </a:rPr>
              <a:t> over </a:t>
            </a:r>
            <a:r>
              <a:rPr kumimoji="0" lang="en-US" sz="1700" b="0" i="0" u="none" strike="noStrike" cap="none" spc="0" normalizeH="0" baseline="0" noProof="0" dirty="0" err="1">
                <a:ln>
                  <a:noFill/>
                </a:ln>
                <a:effectLst/>
                <a:uLnTx/>
                <a:uFillTx/>
              </a:rPr>
              <a:t>taak</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doelen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praktische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zaken</a:t>
            </a:r>
            <a:r>
              <a:rPr kumimoji="0" lang="en-US" sz="1700" b="0" i="0" u="none" strike="noStrike" cap="none" spc="0" normalizeH="0" baseline="0" noProof="0" dirty="0">
                <a:ln>
                  <a:noFill/>
                </a:ln>
                <a:effectLst/>
                <a:uLnTx/>
                <a:uFillTx/>
              </a:rPr>
              <a:t>. </a:t>
            </a:r>
          </a:p>
          <a:p>
            <a:pPr marL="285750" marR="0" lvl="0" indent="-228600" fontAlgn="auto">
              <a:lnSpc>
                <a:spcPct val="90000"/>
              </a:lnSpc>
              <a:spcBef>
                <a:spcPts val="0"/>
              </a:spcBef>
              <a:spcAft>
                <a:spcPts val="8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marL="0" marR="0" lvl="0" indent="-228600" fontAlgn="auto">
              <a:lnSpc>
                <a:spcPct val="90000"/>
              </a:lnSpc>
              <a:spcBef>
                <a:spcPts val="0"/>
              </a:spcBef>
              <a:spcAft>
                <a:spcPts val="8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marR="0" lvl="0" fontAlgn="auto">
              <a:lnSpc>
                <a:spcPct val="90000"/>
              </a:lnSpc>
              <a:spcBef>
                <a:spcPts val="0"/>
              </a:spcBef>
              <a:spcAft>
                <a:spcPts val="800"/>
              </a:spcAft>
              <a:buClrTx/>
              <a:buSzTx/>
              <a:tabLst/>
              <a:defRPr/>
            </a:pPr>
            <a:r>
              <a:rPr kumimoji="0" lang="en-US" sz="1700" b="1" i="1" u="none" strike="noStrike" cap="none" spc="0" normalizeH="0" baseline="0" noProof="0" dirty="0">
                <a:ln>
                  <a:noFill/>
                </a:ln>
                <a:effectLst/>
                <a:uLnTx/>
                <a:uFillTx/>
              </a:rPr>
              <a:t>2.  Als er </a:t>
            </a:r>
            <a:r>
              <a:rPr kumimoji="0" lang="en-US" sz="1700" b="1" i="1" u="none" strike="noStrike" cap="none" spc="0" normalizeH="0" baseline="0" noProof="0" dirty="0" err="1">
                <a:ln>
                  <a:noFill/>
                </a:ln>
                <a:effectLst/>
                <a:uLnTx/>
                <a:uFillTx/>
              </a:rPr>
              <a:t>duidelijkheid</a:t>
            </a:r>
            <a:r>
              <a:rPr kumimoji="0" lang="en-US" sz="1700" b="1" i="1" u="none" strike="noStrike" cap="none" spc="0" normalizeH="0" baseline="0" noProof="0" dirty="0">
                <a:ln>
                  <a:noFill/>
                </a:ln>
                <a:effectLst/>
                <a:uLnTx/>
                <a:uFillTx/>
              </a:rPr>
              <a:t> is over de </a:t>
            </a:r>
            <a:r>
              <a:rPr kumimoji="0" lang="en-US" sz="1700" b="1" i="1" u="none" strike="noStrike" cap="none" spc="0" normalizeH="0" baseline="0" noProof="0" dirty="0" err="1">
                <a:ln>
                  <a:noFill/>
                </a:ln>
                <a:effectLst/>
                <a:uLnTx/>
                <a:uFillTx/>
              </a:rPr>
              <a:t>relaties</a:t>
            </a:r>
            <a:r>
              <a:rPr kumimoji="0" lang="en-US" sz="1700" b="1" i="1" u="none" strike="noStrike" cap="none" spc="0" normalizeH="0" baseline="0" noProof="0" dirty="0">
                <a:ln>
                  <a:noFill/>
                </a:ln>
                <a:effectLst/>
                <a:uLnTx/>
                <a:uFillTx/>
              </a:rPr>
              <a:t> </a:t>
            </a:r>
            <a:r>
              <a:rPr kumimoji="0" lang="en-US" sz="1700" b="1" i="1" u="none" strike="noStrike" cap="none" spc="0" normalizeH="0" baseline="0" noProof="0" dirty="0" err="1">
                <a:ln>
                  <a:noFill/>
                </a:ln>
                <a:effectLst/>
                <a:uLnTx/>
                <a:uFillTx/>
              </a:rPr>
              <a:t>en</a:t>
            </a:r>
            <a:r>
              <a:rPr kumimoji="0" lang="en-US" sz="1700" b="1" i="1" u="none" strike="noStrike" cap="none" spc="0" normalizeH="0" baseline="0" noProof="0" dirty="0">
                <a:ln>
                  <a:noFill/>
                </a:ln>
                <a:effectLst/>
                <a:uLnTx/>
                <a:uFillTx/>
              </a:rPr>
              <a:t> </a:t>
            </a:r>
            <a:r>
              <a:rPr kumimoji="0" lang="en-US" sz="1700" b="1" i="1" u="none" strike="noStrike" cap="none" spc="0" normalizeH="0" baseline="0" noProof="0" dirty="0" err="1">
                <a:ln>
                  <a:noFill/>
                </a:ln>
                <a:effectLst/>
                <a:uLnTx/>
                <a:uFillTx/>
              </a:rPr>
              <a:t>posities</a:t>
            </a:r>
            <a:r>
              <a:rPr kumimoji="0" lang="en-US" sz="1700" b="1" i="1" u="none" strike="noStrike" cap="none" spc="0" normalizeH="0" baseline="0" noProof="0" dirty="0">
                <a:ln>
                  <a:noFill/>
                </a:ln>
                <a:effectLst/>
                <a:uLnTx/>
                <a:uFillTx/>
              </a:rPr>
              <a:t> in de </a:t>
            </a:r>
            <a:r>
              <a:rPr kumimoji="0" lang="en-US" sz="1700" b="1" i="1" u="none" strike="noStrike" cap="none" spc="0" normalizeH="0" baseline="0" noProof="0" dirty="0" err="1">
                <a:ln>
                  <a:noFill/>
                </a:ln>
                <a:effectLst/>
                <a:uLnTx/>
                <a:uFillTx/>
              </a:rPr>
              <a:t>groep</a:t>
            </a:r>
            <a:r>
              <a:rPr kumimoji="0" lang="en-US" sz="1700" b="1" i="1" u="none" strike="noStrike" cap="none" spc="0" normalizeH="0" baseline="0" noProof="0" dirty="0">
                <a:ln>
                  <a:noFill/>
                </a:ln>
                <a:effectLst/>
                <a:uLnTx/>
                <a:uFillTx/>
              </a:rPr>
              <a:t>: </a:t>
            </a:r>
            <a:endParaRPr kumimoji="0" lang="en-US" sz="1700" b="1" i="0" u="none" strike="noStrike" cap="none" spc="0" normalizeH="0" baseline="0" noProof="0" dirty="0">
              <a:ln>
                <a:noFill/>
              </a:ln>
              <a:effectLst/>
              <a:uLnTx/>
              <a:uFillTx/>
            </a:endParaRPr>
          </a:p>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err="1">
                <a:ln>
                  <a:noFill/>
                </a:ln>
                <a:effectLst/>
                <a:uLnTx/>
                <a:uFillTx/>
              </a:rPr>
              <a:t>Groepsleden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kennen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elkaar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nog</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niet</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normen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moeten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nog</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bepaald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worden</a:t>
            </a:r>
            <a:r>
              <a:rPr kumimoji="0" lang="en-US" sz="1700" b="0" i="0" u="none" strike="noStrike" cap="none" spc="0" normalizeH="0" baseline="0" noProof="0" dirty="0">
                <a:ln>
                  <a:noFill/>
                </a:ln>
                <a:effectLst/>
                <a:uLnTx/>
                <a:uFillTx/>
              </a:rPr>
              <a:t>, men </a:t>
            </a:r>
            <a:r>
              <a:rPr kumimoji="0" lang="en-US" sz="1700" b="0" i="0" u="none" strike="noStrike" cap="none" spc="0" normalizeH="0" baseline="0" noProof="0" dirty="0" err="1">
                <a:ln>
                  <a:noFill/>
                </a:ln>
                <a:effectLst/>
                <a:uLnTx/>
                <a:uFillTx/>
              </a:rPr>
              <a:t>zoekt</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naar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duidelijkheid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veiligheid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Verwachtingen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moeten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besproken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worden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mensen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willen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ontdekken</a:t>
            </a:r>
            <a:r>
              <a:rPr kumimoji="0" lang="en-US" sz="1700" b="0" i="0" u="none" strike="noStrike" cap="none" spc="0" normalizeH="0" baseline="0" noProof="0" dirty="0">
                <a:ln>
                  <a:noFill/>
                </a:ln>
                <a:effectLst/>
                <a:uLnTx/>
                <a:uFillTx/>
              </a:rPr>
              <a:t> of ze </a:t>
            </a:r>
            <a:r>
              <a:rPr kumimoji="0" lang="en-US" sz="1700" b="0" i="0" u="none" strike="noStrike" cap="none" spc="0" normalizeH="0" baseline="0" noProof="0" dirty="0" err="1">
                <a:ln>
                  <a:noFill/>
                </a:ln>
                <a:effectLst/>
                <a:uLnTx/>
                <a:uFillTx/>
              </a:rPr>
              <a:t>bij</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deze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groep</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willen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horen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Afwachtend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gedrag</a:t>
            </a:r>
            <a:r>
              <a:rPr kumimoji="0" lang="en-US" sz="1700" b="0" i="0" u="none" strike="noStrike" cap="none" spc="0" normalizeH="0" baseline="0" noProof="0" dirty="0">
                <a:ln>
                  <a:noFill/>
                </a:ln>
                <a:effectLst/>
                <a:uLnTx/>
                <a:uFillTx/>
              </a:rPr>
              <a:t>, kat-</a:t>
            </a:r>
            <a:r>
              <a:rPr kumimoji="0" lang="en-US" sz="1700" b="0" i="0" u="none" strike="noStrike" cap="none" spc="0" normalizeH="0" baseline="0" noProof="0" dirty="0" err="1">
                <a:ln>
                  <a:noFill/>
                </a:ln>
                <a:effectLst/>
                <a:uLnTx/>
                <a:uFillTx/>
              </a:rPr>
              <a:t>uit</a:t>
            </a:r>
            <a:r>
              <a:rPr kumimoji="0" lang="en-US" sz="1700" b="0" i="0" u="none" strike="noStrike" cap="none" spc="0" normalizeH="0" baseline="0" noProof="0" dirty="0">
                <a:ln>
                  <a:noFill/>
                </a:ln>
                <a:effectLst/>
                <a:uLnTx/>
                <a:uFillTx/>
              </a:rPr>
              <a:t>-de-boom-</a:t>
            </a:r>
            <a:r>
              <a:rPr kumimoji="0" lang="en-US" sz="1700" b="0" i="0" u="none" strike="noStrike" cap="none" spc="0" normalizeH="0" baseline="0" noProof="0" dirty="0" err="1">
                <a:ln>
                  <a:noFill/>
                </a:ln>
                <a:effectLst/>
                <a:uLnTx/>
                <a:uFillTx/>
              </a:rPr>
              <a:t>kijken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Aan</a:t>
            </a:r>
            <a:r>
              <a:rPr kumimoji="0" lang="en-US" sz="1700" b="0" i="0" u="none" strike="noStrike" cap="none" spc="0" normalizeH="0" baseline="0" noProof="0" dirty="0">
                <a:ln>
                  <a:noFill/>
                </a:ln>
                <a:effectLst/>
                <a:uLnTx/>
                <a:uFillTx/>
              </a:rPr>
              <a:t> het </a:t>
            </a:r>
            <a:r>
              <a:rPr kumimoji="0" lang="en-US" sz="1700" b="0" i="0" u="none" strike="noStrike" cap="none" spc="0" normalizeH="0" baseline="0" noProof="0" dirty="0" err="1">
                <a:ln>
                  <a:noFill/>
                </a:ln>
                <a:effectLst/>
                <a:uLnTx/>
                <a:uFillTx/>
              </a:rPr>
              <a:t>einde</a:t>
            </a:r>
            <a:r>
              <a:rPr kumimoji="0" lang="en-US" sz="1700" b="0" i="0" u="none" strike="noStrike" cap="none" spc="0" normalizeH="0" baseline="0" noProof="0" dirty="0">
                <a:ln>
                  <a:noFill/>
                </a:ln>
                <a:effectLst/>
                <a:uLnTx/>
                <a:uFillTx/>
              </a:rPr>
              <a:t> van </a:t>
            </a:r>
            <a:r>
              <a:rPr kumimoji="0" lang="en-US" sz="1700" b="0" i="0" u="none" strike="noStrike" cap="none" spc="0" normalizeH="0" baseline="0" noProof="0" dirty="0" err="1">
                <a:ln>
                  <a:noFill/>
                </a:ln>
                <a:effectLst/>
                <a:uLnTx/>
                <a:uFillTx/>
              </a:rPr>
              <a:t>deze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fase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ziet</a:t>
            </a:r>
            <a:r>
              <a:rPr kumimoji="0" lang="en-US" sz="1700" b="0" i="0" u="none" strike="noStrike" cap="none" spc="0" normalizeH="0" baseline="0" noProof="0" dirty="0">
                <a:ln>
                  <a:noFill/>
                </a:ln>
                <a:effectLst/>
                <a:uLnTx/>
                <a:uFillTx/>
              </a:rPr>
              <a:t> men het </a:t>
            </a:r>
            <a:r>
              <a:rPr kumimoji="0" lang="en-US" sz="1700" b="0" i="0" u="none" strike="noStrike" cap="none" spc="0" normalizeH="0" baseline="0" noProof="0" dirty="0" err="1">
                <a:ln>
                  <a:noFill/>
                </a:ln>
                <a:effectLst/>
                <a:uLnTx/>
                <a:uFillTx/>
              </a:rPr>
              <a:t>zitten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erbij</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te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horen</a:t>
            </a:r>
            <a:r>
              <a:rPr kumimoji="0" lang="en-US" sz="1700" b="0" i="0" u="none" strike="noStrike" cap="none" spc="0" normalizeH="0" baseline="0" noProof="0" dirty="0">
                <a:ln>
                  <a:noFill/>
                </a:ln>
                <a:effectLst/>
                <a:uLnTx/>
                <a:uFillTx/>
              </a:rPr>
              <a:t>. </a:t>
            </a:r>
          </a:p>
          <a:p>
            <a:pPr marL="28575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err="1">
                <a:ln>
                  <a:noFill/>
                </a:ln>
                <a:effectLst/>
                <a:uLnTx/>
                <a:uFillTx/>
              </a:rPr>
              <a:t>positieve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communicatie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elkaar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steunen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bevestiging</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geven</a:t>
            </a:r>
            <a:r>
              <a:rPr kumimoji="0" lang="en-US" sz="1700" b="0" i="0" u="none" strike="noStrike" cap="none" spc="0" normalizeH="0" baseline="0" noProof="0" dirty="0">
                <a:ln>
                  <a:noFill/>
                </a:ln>
                <a:effectLst/>
                <a:uLnTx/>
                <a:uFillTx/>
              </a:rPr>
              <a:t>. </a:t>
            </a:r>
          </a:p>
        </p:txBody>
      </p:sp>
    </p:spTree>
    <p:extLst>
      <p:ext uri="{BB962C8B-B14F-4D97-AF65-F5344CB8AC3E}">
        <p14:creationId xmlns:p14="http://schemas.microsoft.com/office/powerpoint/2010/main" val="264006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vak 3">
            <a:extLst>
              <a:ext uri="{FF2B5EF4-FFF2-40B4-BE49-F238E27FC236}">
                <a16:creationId xmlns:a16="http://schemas.microsoft.com/office/drawing/2014/main" id="{9A5DFBC7-2505-4126-BD31-020286004F54}"/>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marR="0" lvl="0" fontAlgn="auto">
              <a:lnSpc>
                <a:spcPct val="90000"/>
              </a:lnSpc>
              <a:spcBef>
                <a:spcPts val="0"/>
              </a:spcBef>
              <a:spcAft>
                <a:spcPts val="800"/>
              </a:spcAft>
              <a:buClrTx/>
              <a:buSzTx/>
              <a:tabLst/>
              <a:defRPr/>
            </a:pPr>
            <a:r>
              <a:rPr kumimoji="0" lang="en-US" sz="1700" b="1" i="1" u="none" strike="noStrike" cap="none" spc="0" normalizeH="0" baseline="0" noProof="0" dirty="0">
                <a:ln>
                  <a:noFill/>
                </a:ln>
                <a:effectLst/>
                <a:uLnTx/>
                <a:uFillTx/>
              </a:rPr>
              <a:t>3. </a:t>
            </a:r>
            <a:r>
              <a:rPr kumimoji="0" lang="en-US" sz="1700" b="1" i="1" u="none" strike="noStrike" cap="none" spc="0" normalizeH="0" baseline="0" noProof="0" dirty="0" err="1">
                <a:ln>
                  <a:noFill/>
                </a:ln>
                <a:effectLst/>
                <a:uLnTx/>
                <a:uFillTx/>
              </a:rPr>
              <a:t>Invloedsfase</a:t>
            </a:r>
            <a:r>
              <a:rPr kumimoji="0" lang="en-US" sz="1700" b="1" i="1" u="none" strike="noStrike" cap="none" spc="0" normalizeH="0" baseline="0" noProof="0" dirty="0">
                <a:ln>
                  <a:noFill/>
                </a:ln>
                <a:effectLst/>
                <a:uLnTx/>
                <a:uFillTx/>
              </a:rPr>
              <a:t> ‘</a:t>
            </a:r>
            <a:r>
              <a:rPr kumimoji="0" lang="en-US" sz="1700" b="1" i="1" u="none" strike="noStrike" cap="none" spc="0" normalizeH="0" baseline="0" noProof="0" dirty="0" err="1">
                <a:ln>
                  <a:noFill/>
                </a:ln>
                <a:effectLst/>
                <a:uLnTx/>
                <a:uFillTx/>
              </a:rPr>
              <a:t>accepteren</a:t>
            </a:r>
            <a:r>
              <a:rPr kumimoji="0" lang="en-US" sz="1700" b="1" i="1" u="none" strike="noStrike" cap="none" spc="0" normalizeH="0" baseline="0" noProof="0" dirty="0">
                <a:ln>
                  <a:noFill/>
                </a:ln>
                <a:effectLst/>
                <a:uLnTx/>
                <a:uFillTx/>
              </a:rPr>
              <a:t> van de </a:t>
            </a:r>
            <a:r>
              <a:rPr kumimoji="0" lang="en-US" sz="1700" b="1" i="1" u="none" strike="noStrike" cap="none" spc="0" normalizeH="0" baseline="0" noProof="0" dirty="0" err="1">
                <a:ln>
                  <a:noFill/>
                </a:ln>
                <a:effectLst/>
                <a:uLnTx/>
                <a:uFillTx/>
              </a:rPr>
              <a:t>groepsactiviteit</a:t>
            </a:r>
            <a:r>
              <a:rPr kumimoji="0" lang="en-US" sz="1700" b="1" i="1" u="none" strike="noStrike" cap="none" spc="0" normalizeH="0" baseline="0" noProof="0" dirty="0">
                <a:ln>
                  <a:noFill/>
                </a:ln>
                <a:effectLst/>
                <a:uLnTx/>
                <a:uFillTx/>
              </a:rPr>
              <a:t>’. </a:t>
            </a:r>
            <a:endParaRPr kumimoji="0" lang="en-US" sz="1700" b="1" i="0" u="none" strike="noStrike" cap="none" spc="0" normalizeH="0" baseline="0" noProof="0" dirty="0">
              <a:ln>
                <a:noFill/>
              </a:ln>
              <a:effectLst/>
              <a:uLnTx/>
              <a:uFillTx/>
            </a:endParaRPr>
          </a:p>
          <a:p>
            <a:pPr marR="0" lvl="0" fontAlgn="auto">
              <a:lnSpc>
                <a:spcPct val="90000"/>
              </a:lnSpc>
              <a:spcBef>
                <a:spcPts val="0"/>
              </a:spcBef>
              <a:spcAft>
                <a:spcPts val="800"/>
              </a:spcAft>
              <a:buClrTx/>
              <a:buSzTx/>
              <a:tabLst/>
              <a:defRPr/>
            </a:pPr>
            <a:r>
              <a:rPr kumimoji="0" lang="en-US" sz="1700" b="0" i="0" u="none" strike="noStrike" cap="none" spc="0" normalizeH="0" baseline="0" noProof="0" dirty="0">
                <a:ln>
                  <a:noFill/>
                </a:ln>
                <a:effectLst/>
                <a:uLnTx/>
                <a:uFillTx/>
              </a:rPr>
              <a:t>Er is </a:t>
            </a:r>
            <a:r>
              <a:rPr kumimoji="0" lang="en-US" sz="1700" b="0" i="0" u="none" strike="noStrike" cap="none" spc="0" normalizeH="0" baseline="0" noProof="0" dirty="0" err="1">
                <a:ln>
                  <a:noFill/>
                </a:ln>
                <a:effectLst/>
                <a:uLnTx/>
                <a:uFillTx/>
              </a:rPr>
              <a:t>duidelijkheid</a:t>
            </a:r>
            <a:r>
              <a:rPr kumimoji="0" lang="en-US" sz="1700" b="0" i="0" u="none" strike="noStrike" cap="none" spc="0" normalizeH="0" baseline="0" noProof="0" dirty="0">
                <a:ln>
                  <a:noFill/>
                </a:ln>
                <a:effectLst/>
                <a:uLnTx/>
                <a:uFillTx/>
              </a:rPr>
              <a:t> over </a:t>
            </a:r>
            <a:r>
              <a:rPr kumimoji="0" lang="en-US" sz="1700" b="0" i="0" u="none" strike="noStrike" cap="none" spc="0" normalizeH="0" baseline="0" noProof="0" dirty="0" err="1">
                <a:ln>
                  <a:noFill/>
                </a:ln>
                <a:effectLst/>
                <a:uLnTx/>
                <a:uFillTx/>
              </a:rPr>
              <a:t>relaties</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posities</a:t>
            </a:r>
            <a:r>
              <a:rPr kumimoji="0" lang="en-US" sz="1700" b="0" i="0" u="none" strike="noStrike" cap="none" spc="0" normalizeH="0" baseline="0" noProof="0" dirty="0">
                <a:ln>
                  <a:noFill/>
                </a:ln>
                <a:effectLst/>
                <a:uLnTx/>
                <a:uFillTx/>
              </a:rPr>
              <a:t> in de </a:t>
            </a:r>
            <a:r>
              <a:rPr kumimoji="0" lang="en-US" sz="1700" b="0" i="0" u="none" strike="noStrike" cap="none" spc="0" normalizeH="0" baseline="0" noProof="0" dirty="0" err="1">
                <a:ln>
                  <a:noFill/>
                </a:ln>
                <a:effectLst/>
                <a:uLnTx/>
                <a:uFillTx/>
              </a:rPr>
              <a:t>groep</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doelen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afspraken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gemaakt</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aan</a:t>
            </a:r>
            <a:r>
              <a:rPr kumimoji="0" lang="en-US" sz="1700" b="0" i="0" u="none" strike="noStrike" cap="none" spc="0" normalizeH="0" baseline="0" noProof="0" dirty="0">
                <a:ln>
                  <a:noFill/>
                </a:ln>
                <a:effectLst/>
                <a:uLnTx/>
                <a:uFillTx/>
              </a:rPr>
              <a:t> de slag. Maar </a:t>
            </a:r>
            <a:r>
              <a:rPr kumimoji="0" lang="en-US" sz="1700" b="0" i="0" u="none" strike="noStrike" cap="none" spc="0" normalizeH="0" baseline="0" noProof="0" dirty="0" err="1">
                <a:ln>
                  <a:noFill/>
                </a:ln>
                <a:effectLst/>
                <a:uLnTx/>
                <a:uFillTx/>
              </a:rPr>
              <a:t>dit</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geldt</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vaak</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niet</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voor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iedereen</a:t>
            </a:r>
            <a:r>
              <a:rPr kumimoji="0" lang="en-US" sz="1700" b="0" i="0" u="none" strike="noStrike" cap="none" spc="0" normalizeH="0" baseline="0" noProof="0" dirty="0">
                <a:ln>
                  <a:noFill/>
                </a:ln>
                <a:effectLst/>
                <a:uLnTx/>
                <a:uFillTx/>
              </a:rPr>
              <a:t>; let </a:t>
            </a:r>
            <a:r>
              <a:rPr kumimoji="0" lang="en-US" sz="1700" b="0" i="0" u="none" strike="noStrike" cap="none" spc="0" normalizeH="0" baseline="0" noProof="0" dirty="0" err="1">
                <a:ln>
                  <a:noFill/>
                </a:ln>
                <a:effectLst/>
                <a:uLnTx/>
                <a:uFillTx/>
              </a:rPr>
              <a:t>erop</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dat</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iedereen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aanhaakt</a:t>
            </a:r>
            <a:r>
              <a:rPr kumimoji="0" lang="en-US" sz="1700" b="0" i="0" u="none" strike="noStrike" cap="none" spc="0" normalizeH="0" baseline="0" noProof="0" dirty="0">
                <a:ln>
                  <a:noFill/>
                </a:ln>
                <a:effectLst/>
                <a:uLnTx/>
                <a:uFillTx/>
              </a:rPr>
              <a:t>. Al </a:t>
            </a:r>
            <a:r>
              <a:rPr kumimoji="0" lang="en-US" sz="1700" b="0" i="0" u="none" strike="noStrike" cap="none" spc="0" normalizeH="0" baseline="0" noProof="0" dirty="0" err="1">
                <a:ln>
                  <a:noFill/>
                </a:ln>
                <a:effectLst/>
                <a:uLnTx/>
                <a:uFillTx/>
              </a:rPr>
              <a:t>werkend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ontdekken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groepsleden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nieuwe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dingen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ontstaan</a:t>
            </a:r>
            <a:r>
              <a:rPr kumimoji="0" lang="en-US" sz="1700" b="0" i="0" u="none" strike="noStrike" cap="none" spc="0" normalizeH="0" baseline="0" noProof="0" dirty="0">
                <a:ln>
                  <a:noFill/>
                </a:ln>
                <a:effectLst/>
                <a:uLnTx/>
                <a:uFillTx/>
              </a:rPr>
              <a:t> er </a:t>
            </a:r>
            <a:r>
              <a:rPr kumimoji="0" lang="en-US" sz="1700" b="0" i="0" u="none" strike="noStrike" cap="none" spc="0" normalizeH="0" baseline="0" noProof="0" dirty="0" err="1">
                <a:ln>
                  <a:noFill/>
                </a:ln>
                <a:effectLst/>
                <a:uLnTx/>
                <a:uFillTx/>
              </a:rPr>
              <a:t>kritische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vragen</a:t>
            </a:r>
            <a:r>
              <a:rPr kumimoji="0" lang="en-US" sz="1700" b="0" i="0" u="none" strike="noStrike" cap="none" spc="0" normalizeH="0" baseline="0" noProof="0" dirty="0">
                <a:ln>
                  <a:noFill/>
                </a:ln>
                <a:effectLst/>
                <a:uLnTx/>
                <a:uFillTx/>
              </a:rPr>
              <a:t> over </a:t>
            </a:r>
            <a:r>
              <a:rPr kumimoji="0" lang="en-US" sz="1700" b="0" i="0" u="none" strike="noStrike" cap="none" spc="0" normalizeH="0" baseline="0" noProof="0" dirty="0" err="1">
                <a:ln>
                  <a:noFill/>
                </a:ln>
                <a:effectLst/>
                <a:uLnTx/>
                <a:uFillTx/>
              </a:rPr>
              <a:t>leiderschap</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groepsrollen</a:t>
            </a:r>
            <a:r>
              <a:rPr kumimoji="0" lang="en-US" sz="1700" b="0" i="0" u="none" strike="noStrike" cap="none" spc="0" normalizeH="0" baseline="0" noProof="0" dirty="0">
                <a:ln>
                  <a:noFill/>
                </a:ln>
                <a:effectLst/>
                <a:uLnTx/>
                <a:uFillTx/>
              </a:rPr>
              <a:t> of </a:t>
            </a:r>
            <a:r>
              <a:rPr kumimoji="0" lang="en-US" sz="1700" b="0" i="0" u="none" strike="noStrike" cap="none" spc="0" normalizeH="0" baseline="0" noProof="0" dirty="0" err="1">
                <a:ln>
                  <a:noFill/>
                </a:ln>
                <a:effectLst/>
                <a:uLnTx/>
                <a:uFillTx/>
              </a:rPr>
              <a:t>omgangsvormen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Spannende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fase</a:t>
            </a:r>
            <a:r>
              <a:rPr kumimoji="0" lang="en-US" sz="1700" b="0" i="0" u="none" strike="noStrike" cap="none" spc="0" normalizeH="0" baseline="0" noProof="0" dirty="0">
                <a:ln>
                  <a:noFill/>
                </a:ln>
                <a:effectLst/>
                <a:uLnTx/>
                <a:uFillTx/>
              </a:rPr>
              <a:t> want ‘</a:t>
            </a:r>
            <a:r>
              <a:rPr kumimoji="0" lang="en-US" sz="1700" b="0" i="0" u="none" strike="noStrike" cap="none" spc="0" normalizeH="0" baseline="0" noProof="0" dirty="0" err="1">
                <a:ln>
                  <a:noFill/>
                </a:ln>
                <a:effectLst/>
                <a:uLnTx/>
                <a:uFillTx/>
              </a:rPr>
              <a:t>wie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heeft</a:t>
            </a:r>
            <a:r>
              <a:rPr kumimoji="0" lang="en-US" sz="1700" b="0" i="0" u="none" strike="noStrike" cap="none" spc="0" normalizeH="0" baseline="0" noProof="0" dirty="0">
                <a:ln>
                  <a:noFill/>
                </a:ln>
                <a:effectLst/>
                <a:uLnTx/>
                <a:uFillTx/>
              </a:rPr>
              <a:t> het </a:t>
            </a:r>
            <a:r>
              <a:rPr kumimoji="0" lang="en-US" sz="1700" b="0" i="0" u="none" strike="noStrike" cap="none" spc="0" normalizeH="0" baseline="0" noProof="0" dirty="0" err="1">
                <a:ln>
                  <a:noFill/>
                </a:ln>
                <a:effectLst/>
                <a:uLnTx/>
                <a:uFillTx/>
              </a:rPr>
              <a:t>hier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voor</a:t>
            </a:r>
            <a:r>
              <a:rPr kumimoji="0" lang="en-US" sz="1700" b="0" i="0" u="none" strike="noStrike" cap="none" spc="0" normalizeH="0" baseline="0" noProof="0" dirty="0">
                <a:ln>
                  <a:noFill/>
                </a:ln>
                <a:effectLst/>
                <a:uLnTx/>
                <a:uFillTx/>
              </a:rPr>
              <a:t> het </a:t>
            </a:r>
            <a:r>
              <a:rPr kumimoji="0" lang="en-US" sz="1700" b="0" i="0" u="none" strike="noStrike" cap="none" spc="0" normalizeH="0" baseline="0" noProof="0" dirty="0" err="1">
                <a:ln>
                  <a:noFill/>
                </a:ln>
                <a:effectLst/>
                <a:uLnTx/>
                <a:uFillTx/>
              </a:rPr>
              <a:t>zeggen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Belangrijk</a:t>
            </a:r>
            <a:r>
              <a:rPr kumimoji="0" lang="en-US" sz="1700" b="0" i="0" u="none" strike="noStrike" cap="none" spc="0" normalizeH="0" baseline="0" noProof="0" dirty="0">
                <a:ln>
                  <a:noFill/>
                </a:ln>
                <a:effectLst/>
                <a:uLnTx/>
                <a:uFillTx/>
              </a:rPr>
              <a:t> om </a:t>
            </a:r>
            <a:r>
              <a:rPr kumimoji="0" lang="en-US" sz="1700" b="0" i="0" u="none" strike="noStrike" cap="none" spc="0" normalizeH="0" baseline="0" noProof="0" dirty="0" err="1">
                <a:ln>
                  <a:noFill/>
                </a:ln>
                <a:effectLst/>
                <a:uLnTx/>
                <a:uFillTx/>
              </a:rPr>
              <a:t>conflicten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aan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te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gaan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en</a:t>
            </a:r>
            <a:r>
              <a:rPr kumimoji="0" lang="en-US" sz="1700" b="0" i="0" u="none" strike="noStrike" cap="none" spc="0" normalizeH="0" baseline="0" noProof="0" dirty="0">
                <a:ln>
                  <a:noFill/>
                </a:ln>
                <a:effectLst/>
                <a:uLnTx/>
                <a:uFillTx/>
              </a:rPr>
              <a:t> er </a:t>
            </a:r>
            <a:r>
              <a:rPr kumimoji="0" lang="en-US" sz="1700" b="0" i="0" u="none" strike="noStrike" cap="none" spc="0" normalizeH="0" baseline="0" noProof="0" dirty="0" err="1">
                <a:ln>
                  <a:noFill/>
                </a:ln>
                <a:effectLst/>
                <a:uLnTx/>
                <a:uFillTx/>
              </a:rPr>
              <a:t>samen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sterker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uit</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te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komen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verschil</a:t>
            </a:r>
            <a:r>
              <a:rPr kumimoji="0" lang="en-US" sz="1700" b="0" i="0" u="none" strike="noStrike" cap="none" spc="0" normalizeH="0" baseline="0" noProof="0" dirty="0">
                <a:ln>
                  <a:noFill/>
                </a:ln>
                <a:effectLst/>
                <a:uLnTx/>
                <a:uFillTx/>
              </a:rPr>
              <a:t> mag er </a:t>
            </a:r>
            <a:r>
              <a:rPr kumimoji="0" lang="en-US" sz="1700" b="0" i="0" u="none" strike="noStrike" cap="none" spc="0" normalizeH="0" baseline="0" noProof="0" dirty="0" err="1">
                <a:ln>
                  <a:noFill/>
                </a:ln>
                <a:effectLst/>
                <a:uLnTx/>
                <a:uFillTx/>
              </a:rPr>
              <a:t>zijn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goed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leiderschap</a:t>
            </a:r>
            <a:r>
              <a:rPr kumimoji="0" lang="en-US" sz="1700" b="0" i="0" u="none" strike="noStrike" cap="none" spc="0" normalizeH="0" baseline="0" noProof="0" dirty="0">
                <a:ln>
                  <a:noFill/>
                </a:ln>
                <a:effectLst/>
                <a:uLnTx/>
                <a:uFillTx/>
              </a:rPr>
              <a:t> is </a:t>
            </a:r>
            <a:r>
              <a:rPr kumimoji="0" lang="en-US" sz="1700" b="0" i="0" u="none" strike="noStrike" cap="none" spc="0" normalizeH="0" baseline="0" noProof="0" dirty="0" err="1">
                <a:ln>
                  <a:noFill/>
                </a:ln>
                <a:effectLst/>
                <a:uLnTx/>
                <a:uFillTx/>
              </a:rPr>
              <a:t>belangrijk</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iedereen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meenemen</a:t>
            </a:r>
            <a:r>
              <a:rPr kumimoji="0" lang="en-US" sz="1700" b="0" i="0" u="none" strike="noStrike" cap="none" spc="0" normalizeH="0" baseline="0" noProof="0" dirty="0">
                <a:ln>
                  <a:noFill/>
                </a:ln>
                <a:effectLst/>
                <a:uLnTx/>
                <a:uFillTx/>
              </a:rPr>
              <a:t>. </a:t>
            </a:r>
          </a:p>
          <a:p>
            <a:pPr marL="0" marR="0" lvl="0" indent="-228600" fontAlgn="auto">
              <a:lnSpc>
                <a:spcPct val="90000"/>
              </a:lnSpc>
              <a:spcBef>
                <a:spcPts val="0"/>
              </a:spcBef>
              <a:spcAft>
                <a:spcPts val="8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marR="0" lvl="0" fontAlgn="auto">
              <a:lnSpc>
                <a:spcPct val="90000"/>
              </a:lnSpc>
              <a:spcBef>
                <a:spcPts val="0"/>
              </a:spcBef>
              <a:spcAft>
                <a:spcPts val="800"/>
              </a:spcAft>
              <a:buClrTx/>
              <a:buSzTx/>
              <a:tabLst/>
              <a:defRPr/>
            </a:pPr>
            <a:r>
              <a:rPr kumimoji="0" lang="en-US" sz="1700" b="1" i="1" u="none" strike="noStrike" cap="none" spc="0" normalizeH="0" baseline="0" noProof="0" dirty="0">
                <a:ln>
                  <a:noFill/>
                </a:ln>
                <a:effectLst/>
                <a:uLnTx/>
                <a:uFillTx/>
              </a:rPr>
              <a:t>4. </a:t>
            </a:r>
            <a:r>
              <a:rPr kumimoji="0" lang="en-US" sz="1700" b="1" i="1" u="none" strike="noStrike" cap="none" spc="0" normalizeH="0" baseline="0" noProof="0" dirty="0" err="1">
                <a:ln>
                  <a:noFill/>
                </a:ln>
                <a:effectLst/>
                <a:uLnTx/>
                <a:uFillTx/>
              </a:rPr>
              <a:t>Affectiefase</a:t>
            </a:r>
            <a:r>
              <a:rPr kumimoji="0" lang="en-US" sz="1700" b="1" i="1" u="none" strike="noStrike" cap="none" spc="0" normalizeH="0" baseline="0" noProof="0" dirty="0">
                <a:ln>
                  <a:noFill/>
                </a:ln>
                <a:effectLst/>
                <a:uLnTx/>
                <a:uFillTx/>
              </a:rPr>
              <a:t> ‘</a:t>
            </a:r>
            <a:r>
              <a:rPr kumimoji="0" lang="en-US" sz="1700" b="1" i="1" u="none" strike="noStrike" cap="none" spc="0" normalizeH="0" baseline="0" noProof="0" dirty="0" err="1">
                <a:ln>
                  <a:noFill/>
                </a:ln>
                <a:effectLst/>
                <a:uLnTx/>
                <a:uFillTx/>
              </a:rPr>
              <a:t>accepteren</a:t>
            </a:r>
            <a:r>
              <a:rPr kumimoji="0" lang="en-US" sz="1700" b="1" i="1" u="none" strike="noStrike" cap="none" spc="0" normalizeH="0" baseline="0" noProof="0" dirty="0">
                <a:ln>
                  <a:noFill/>
                </a:ln>
                <a:effectLst/>
                <a:uLnTx/>
                <a:uFillTx/>
              </a:rPr>
              <a:t> van de </a:t>
            </a:r>
            <a:r>
              <a:rPr kumimoji="0" lang="en-US" sz="1700" b="1" i="1" u="none" strike="noStrike" cap="none" spc="0" normalizeH="0" baseline="0" noProof="0" dirty="0" err="1">
                <a:ln>
                  <a:noFill/>
                </a:ln>
                <a:effectLst/>
                <a:uLnTx/>
                <a:uFillTx/>
              </a:rPr>
              <a:t>ander</a:t>
            </a:r>
            <a:r>
              <a:rPr kumimoji="0" lang="en-US" sz="1700" b="1" i="1" u="none" strike="noStrike" cap="none" spc="0" normalizeH="0" baseline="0" noProof="0" dirty="0">
                <a:ln>
                  <a:noFill/>
                </a:ln>
                <a:effectLst/>
                <a:uLnTx/>
                <a:uFillTx/>
              </a:rPr>
              <a:t>’</a:t>
            </a:r>
            <a:endParaRPr kumimoji="0" lang="en-US" sz="1700" b="1" i="0" u="none" strike="noStrike" cap="none" spc="0" normalizeH="0" baseline="0" noProof="0" dirty="0">
              <a:ln>
                <a:noFill/>
              </a:ln>
              <a:effectLst/>
              <a:uLnTx/>
              <a:uFillTx/>
            </a:endParaRPr>
          </a:p>
          <a:p>
            <a:pPr marR="0" lvl="0" fontAlgn="auto">
              <a:lnSpc>
                <a:spcPct val="90000"/>
              </a:lnSpc>
              <a:spcBef>
                <a:spcPts val="0"/>
              </a:spcBef>
              <a:spcAft>
                <a:spcPts val="800"/>
              </a:spcAft>
              <a:buClrTx/>
              <a:buSzTx/>
              <a:tabLst/>
              <a:defRPr/>
            </a:pPr>
            <a:r>
              <a:rPr kumimoji="0" lang="en-US" sz="1700" b="0" i="0" u="none" strike="noStrike" cap="none" spc="0" normalizeH="0" baseline="0" noProof="0" dirty="0">
                <a:ln>
                  <a:noFill/>
                </a:ln>
                <a:effectLst/>
                <a:uLnTx/>
                <a:uFillTx/>
              </a:rPr>
              <a:t>Als </a:t>
            </a:r>
            <a:r>
              <a:rPr kumimoji="0" lang="en-US" sz="1700" b="0" i="0" u="none" strike="noStrike" cap="none" spc="0" normalizeH="0" baseline="0" noProof="0" dirty="0" err="1">
                <a:ln>
                  <a:noFill/>
                </a:ln>
                <a:effectLst/>
                <a:uLnTx/>
                <a:uFillTx/>
              </a:rPr>
              <a:t>een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groep</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goed</a:t>
            </a:r>
            <a:r>
              <a:rPr kumimoji="0" lang="en-US" sz="1700" b="0" i="0" u="none" strike="noStrike" cap="none" spc="0" normalizeH="0" baseline="0" noProof="0" dirty="0">
                <a:ln>
                  <a:noFill/>
                </a:ln>
                <a:effectLst/>
                <a:uLnTx/>
                <a:uFillTx/>
              </a:rPr>
              <a:t> door de </a:t>
            </a:r>
            <a:r>
              <a:rPr kumimoji="0" lang="en-US" sz="1700" b="0" i="0" u="none" strike="noStrike" cap="none" spc="0" normalizeH="0" baseline="0" noProof="0" dirty="0" err="1">
                <a:ln>
                  <a:noFill/>
                </a:ln>
                <a:effectLst/>
                <a:uLnTx/>
                <a:uFillTx/>
              </a:rPr>
              <a:t>vorige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fase</a:t>
            </a:r>
            <a:r>
              <a:rPr kumimoji="0" lang="en-US" sz="1700" b="0" i="0" u="none" strike="noStrike" cap="none" spc="0" normalizeH="0" baseline="0" noProof="0" dirty="0">
                <a:ln>
                  <a:noFill/>
                </a:ln>
                <a:effectLst/>
                <a:uLnTx/>
                <a:uFillTx/>
              </a:rPr>
              <a:t> is </a:t>
            </a:r>
            <a:r>
              <a:rPr kumimoji="0" lang="en-US" sz="1700" b="0" i="0" u="none" strike="noStrike" cap="none" spc="0" normalizeH="0" baseline="0" noProof="0" dirty="0" err="1">
                <a:ln>
                  <a:noFill/>
                </a:ln>
                <a:effectLst/>
                <a:uLnTx/>
                <a:uFillTx/>
              </a:rPr>
              <a:t>gekomen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ontstaat</a:t>
            </a:r>
            <a:r>
              <a:rPr kumimoji="0" lang="en-US" sz="1700" b="0" i="0" u="none" strike="noStrike" cap="none" spc="0" normalizeH="0" baseline="0" noProof="0" dirty="0">
                <a:ln>
                  <a:noFill/>
                </a:ln>
                <a:effectLst/>
                <a:uLnTx/>
                <a:uFillTx/>
              </a:rPr>
              <a:t> er </a:t>
            </a:r>
            <a:r>
              <a:rPr kumimoji="0" lang="en-US" sz="1700" b="0" i="0" u="none" strike="noStrike" cap="none" spc="0" normalizeH="0" baseline="0" noProof="0" dirty="0" err="1">
                <a:ln>
                  <a:noFill/>
                </a:ln>
                <a:effectLst/>
                <a:uLnTx/>
                <a:uFillTx/>
              </a:rPr>
              <a:t>meer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betrokkenheid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wordt</a:t>
            </a:r>
            <a:r>
              <a:rPr kumimoji="0" lang="en-US" sz="1700" b="0" i="0" u="none" strike="noStrike" cap="none" spc="0" normalizeH="0" baseline="0" noProof="0" dirty="0">
                <a:ln>
                  <a:noFill/>
                </a:ln>
                <a:effectLst/>
                <a:uLnTx/>
                <a:uFillTx/>
              </a:rPr>
              <a:t> de </a:t>
            </a:r>
            <a:r>
              <a:rPr kumimoji="0" lang="en-US" sz="1700" b="0" i="0" u="none" strike="noStrike" cap="none" spc="0" normalizeH="0" baseline="0" noProof="0" dirty="0" err="1">
                <a:ln>
                  <a:noFill/>
                </a:ln>
                <a:effectLst/>
                <a:uLnTx/>
                <a:uFillTx/>
              </a:rPr>
              <a:t>groep</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hechter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Zoeken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naar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passende</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balans</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tussen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afstand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en</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nabijheid</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Hierdoor</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kunnen</a:t>
            </a:r>
            <a:r>
              <a:rPr kumimoji="0" lang="en-US" sz="1700" b="0" i="0" u="none" strike="noStrike" cap="none" spc="0" normalizeH="0" baseline="0" noProof="0" dirty="0">
                <a:ln>
                  <a:noFill/>
                </a:ln>
                <a:effectLst/>
                <a:uLnTx/>
                <a:uFillTx/>
              </a:rPr>
              <a:t>  sub-</a:t>
            </a:r>
            <a:r>
              <a:rPr kumimoji="0" lang="en-US" sz="1700" b="0" i="0" u="none" strike="noStrike" cap="none" spc="0" normalizeH="0" baseline="0" noProof="0" dirty="0" err="1">
                <a:ln>
                  <a:noFill/>
                </a:ln>
                <a:effectLst/>
                <a:uLnTx/>
                <a:uFillTx/>
              </a:rPr>
              <a:t>groepjes</a:t>
            </a:r>
            <a:r>
              <a:rPr kumimoji="0" lang="en-US" sz="1700" b="0" i="0" u="none" strike="noStrike" cap="none" spc="0" normalizeH="0" baseline="0" noProof="0" dirty="0">
                <a:ln>
                  <a:noFill/>
                </a:ln>
                <a:effectLst/>
                <a:uLnTx/>
                <a:uFillTx/>
              </a:rPr>
              <a:t> </a:t>
            </a:r>
            <a:r>
              <a:rPr kumimoji="0" lang="en-US" sz="1700" b="0" i="0" u="none" strike="noStrike" cap="none" spc="0" normalizeH="0" baseline="0" noProof="0" dirty="0" err="1">
                <a:ln>
                  <a:noFill/>
                </a:ln>
                <a:effectLst/>
                <a:uLnTx/>
                <a:uFillTx/>
              </a:rPr>
              <a:t>ontstaan</a:t>
            </a:r>
            <a:r>
              <a:rPr kumimoji="0" lang="en-US" sz="1700" b="0" i="0" u="none" strike="noStrike" cap="none" spc="0" normalizeH="0" baseline="0" noProof="0" dirty="0">
                <a:ln>
                  <a:noFill/>
                </a:ln>
                <a:effectLst/>
                <a:uLnTx/>
                <a:uFillTx/>
              </a:rPr>
              <a:t>.</a:t>
            </a:r>
          </a:p>
          <a:p>
            <a:pPr marL="285750" marR="0" lvl="0" indent="-228600" fontAlgn="auto">
              <a:lnSpc>
                <a:spcPct val="90000"/>
              </a:lnSpc>
              <a:spcBef>
                <a:spcPts val="0"/>
              </a:spcBef>
              <a:spcAft>
                <a:spcPts val="8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p:txBody>
      </p:sp>
      <p:sp>
        <p:nvSpPr>
          <p:cNvPr id="2" name="Titel 7">
            <a:extLst>
              <a:ext uri="{FF2B5EF4-FFF2-40B4-BE49-F238E27FC236}">
                <a16:creationId xmlns:a16="http://schemas.microsoft.com/office/drawing/2014/main" id="{AF026873-743B-EA83-A586-82B47761FAF8}"/>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dirty="0">
                <a:solidFill>
                  <a:srgbClr val="FFFFFF"/>
                </a:solidFill>
                <a:effectLst/>
                <a:latin typeface="+mj-lt"/>
                <a:ea typeface="+mj-ea"/>
                <a:cs typeface="+mj-cs"/>
              </a:rPr>
              <a:t>Hoe in </a:t>
            </a:r>
            <a:r>
              <a:rPr lang="en-US" sz="4000" kern="1200" dirty="0" err="1">
                <a:solidFill>
                  <a:srgbClr val="FFFFFF"/>
                </a:solidFill>
                <a:effectLst/>
                <a:latin typeface="+mj-lt"/>
                <a:ea typeface="+mj-ea"/>
                <a:cs typeface="+mj-cs"/>
              </a:rPr>
              <a:t>te</a:t>
            </a:r>
            <a:r>
              <a:rPr lang="en-US" sz="4000" kern="1200" dirty="0">
                <a:solidFill>
                  <a:srgbClr val="FFFFFF"/>
                </a:solidFill>
                <a:effectLst/>
                <a:latin typeface="+mj-lt"/>
                <a:ea typeface="+mj-ea"/>
                <a:cs typeface="+mj-cs"/>
              </a:rPr>
              <a:t> </a:t>
            </a:r>
            <a:r>
              <a:rPr lang="en-US" sz="4000" kern="1200" dirty="0" err="1">
                <a:solidFill>
                  <a:srgbClr val="FFFFFF"/>
                </a:solidFill>
                <a:effectLst/>
                <a:latin typeface="+mj-lt"/>
                <a:ea typeface="+mj-ea"/>
                <a:cs typeface="+mj-cs"/>
              </a:rPr>
              <a:t>spelen</a:t>
            </a:r>
            <a:r>
              <a:rPr lang="en-US" sz="4000" kern="1200" dirty="0">
                <a:solidFill>
                  <a:srgbClr val="FFFFFF"/>
                </a:solidFill>
                <a:effectLst/>
                <a:latin typeface="+mj-lt"/>
                <a:ea typeface="+mj-ea"/>
                <a:cs typeface="+mj-cs"/>
              </a:rPr>
              <a:t> op de </a:t>
            </a:r>
            <a:r>
              <a:rPr lang="en-US" sz="4000" kern="1200" dirty="0" err="1">
                <a:solidFill>
                  <a:srgbClr val="FFFFFF"/>
                </a:solidFill>
                <a:effectLst/>
                <a:latin typeface="+mj-lt"/>
                <a:ea typeface="+mj-ea"/>
                <a:cs typeface="+mj-cs"/>
              </a:rPr>
              <a:t>fase</a:t>
            </a:r>
            <a:r>
              <a:rPr lang="en-US" sz="4000" kern="1200" dirty="0">
                <a:solidFill>
                  <a:srgbClr val="FFFFFF"/>
                </a:solidFill>
                <a:effectLst/>
                <a:latin typeface="+mj-lt"/>
                <a:ea typeface="+mj-ea"/>
                <a:cs typeface="+mj-cs"/>
              </a:rPr>
              <a:t> </a:t>
            </a:r>
            <a:r>
              <a:rPr lang="en-US" sz="4000" kern="1200" dirty="0" err="1">
                <a:solidFill>
                  <a:srgbClr val="FFFFFF"/>
                </a:solidFill>
                <a:effectLst/>
                <a:latin typeface="+mj-lt"/>
                <a:ea typeface="+mj-ea"/>
                <a:cs typeface="+mj-cs"/>
              </a:rPr>
              <a:t>waarin</a:t>
            </a:r>
            <a:r>
              <a:rPr lang="en-US" sz="4000" kern="1200" dirty="0">
                <a:solidFill>
                  <a:srgbClr val="FFFFFF"/>
                </a:solidFill>
                <a:effectLst/>
                <a:latin typeface="+mj-lt"/>
                <a:ea typeface="+mj-ea"/>
                <a:cs typeface="+mj-cs"/>
              </a:rPr>
              <a:t> de </a:t>
            </a:r>
            <a:r>
              <a:rPr lang="en-US" sz="4000" kern="1200" dirty="0" err="1">
                <a:solidFill>
                  <a:srgbClr val="FFFFFF"/>
                </a:solidFill>
                <a:effectLst/>
                <a:latin typeface="+mj-lt"/>
                <a:ea typeface="+mj-ea"/>
                <a:cs typeface="+mj-cs"/>
              </a:rPr>
              <a:t>groep</a:t>
            </a:r>
            <a:r>
              <a:rPr lang="en-US" sz="4000" kern="1200" dirty="0">
                <a:solidFill>
                  <a:srgbClr val="FFFFFF"/>
                </a:solidFill>
                <a:effectLst/>
                <a:latin typeface="+mj-lt"/>
                <a:ea typeface="+mj-ea"/>
                <a:cs typeface="+mj-cs"/>
              </a:rPr>
              <a:t> zit</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Tree>
    <p:extLst>
      <p:ext uri="{BB962C8B-B14F-4D97-AF65-F5344CB8AC3E}">
        <p14:creationId xmlns:p14="http://schemas.microsoft.com/office/powerpoint/2010/main" val="418375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9B5C6CF-BCF2-4164-B998-66F1C152EBDA}"/>
              </a:ext>
            </a:extLst>
          </p:cNvPr>
          <p:cNvSpPr txBox="1"/>
          <p:nvPr/>
        </p:nvSpPr>
        <p:spPr>
          <a:xfrm>
            <a:off x="648929" y="629266"/>
            <a:ext cx="3505495" cy="1622321"/>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Opdracht:</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Light" panose="020F0302020204030204"/>
                <a:ea typeface="+mn-ea"/>
                <a:cs typeface="+mn-cs"/>
              </a:rPr>
              <a:t>terug</a:t>
            </a: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Light" panose="020F0302020204030204"/>
                <a:ea typeface="+mn-ea"/>
                <a:cs typeface="+mn-cs"/>
              </a:rPr>
              <a:t>naar</a:t>
            </a: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Light" panose="020F0302020204030204"/>
                <a:ea typeface="+mn-ea"/>
                <a:cs typeface="+mn-cs"/>
              </a:rPr>
              <a:t>groepswerk</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sp>
        <p:nvSpPr>
          <p:cNvPr id="3" name="Tekstvak 2">
            <a:extLst>
              <a:ext uri="{FF2B5EF4-FFF2-40B4-BE49-F238E27FC236}">
                <a16:creationId xmlns:a16="http://schemas.microsoft.com/office/drawing/2014/main" id="{A4C7FB3A-D4B9-41D9-8D9F-FA252B3FF8A1}"/>
              </a:ext>
            </a:extLst>
          </p:cNvPr>
          <p:cNvSpPr txBox="1"/>
          <p:nvPr/>
        </p:nvSpPr>
        <p:spPr>
          <a:xfrm>
            <a:off x="648930" y="2090057"/>
            <a:ext cx="3505494" cy="3785419"/>
          </a:xfrm>
          <a:prstGeom prst="rect">
            <a:avLst/>
          </a:prstGeom>
        </p:spPr>
        <p:txBody>
          <a:bodyPr vert="horz" lIns="91440" tIns="45720" rIns="91440" bIns="45720" rtlCol="0">
            <a:normAutofit fontScale="92500"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gaan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de slag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gebruiken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old school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flipover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stift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Komend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schooljaar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starten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nieuwe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studenten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Als je het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proces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groepsvorming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naast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kalender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leerjaar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legt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welke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stappen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activiteiten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zou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nemen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gedurende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schooljaar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om de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groepsvorming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helpen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28277EB9-129E-49FC-8E08-3B4C455776CA}"/>
              </a:ext>
            </a:extLst>
          </p:cNvPr>
          <p:cNvPicPr>
            <a:picLocks noChangeAspect="1"/>
          </p:cNvPicPr>
          <p:nvPr/>
        </p:nvPicPr>
        <p:blipFill>
          <a:blip r:embed="rId2"/>
          <a:stretch>
            <a:fillRect/>
          </a:stretch>
        </p:blipFill>
        <p:spPr>
          <a:xfrm>
            <a:off x="5405862" y="1173033"/>
            <a:ext cx="6019331" cy="4508688"/>
          </a:xfrm>
          <a:prstGeom prst="rect">
            <a:avLst/>
          </a:prstGeom>
          <a:effectLst/>
        </p:spPr>
      </p:pic>
    </p:spTree>
    <p:extLst>
      <p:ext uri="{BB962C8B-B14F-4D97-AF65-F5344CB8AC3E}">
        <p14:creationId xmlns:p14="http://schemas.microsoft.com/office/powerpoint/2010/main" val="1890612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014150E-C090-4517-8C5B-8E1A0C5BFA80}"/>
              </a:ext>
            </a:extLst>
          </p:cNvPr>
          <p:cNvSpPr/>
          <p:nvPr/>
        </p:nvSpPr>
        <p:spPr>
          <a:xfrm>
            <a:off x="814705" y="889843"/>
            <a:ext cx="10562590" cy="5078313"/>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C000"/>
                </a:solidFill>
                <a:effectLst/>
                <a:uLnTx/>
                <a:uFillTx/>
                <a:latin typeface="Calibri" panose="020F0502020204030204"/>
                <a:ea typeface="+mn-ea"/>
                <a:cs typeface="+mn-cs"/>
              </a:rPr>
              <a:t>Sociogram.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2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De rollen en posities die groepsleden hebben, kun je uittekenen. Je zet daarvoor alle namen in een cirkel en maakt verbindende lijnen tussen de groepsleden die contact met elkaar hebben.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Zo zie je heel helder hoe de verhoudingen in een groep zijn, welke groepsleden veel contacten hebben en welke weinig. Aan de hand van dit schema zie je of de rollen goed verdeeld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Je maakt zo’n schema om inzicht in je groep te krijgen. Inzicht heb je nodig om de ontwikkeling van de groepscohesie en de groepsstructuur te beïnvloeden. Op basis van dit schema kun je een plan bedenken om verbeteringen aan te brengen. Dergelijke schema’s zijn een momentopname. De verhoudingen wijzigen zich in de loop van het groepsproces. Het is daarom goed om regelmatig een sociogram te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Handige site= </a:t>
            </a:r>
          </a:p>
        </p:txBody>
      </p:sp>
      <p:sp>
        <p:nvSpPr>
          <p:cNvPr id="7" name="Tekstvak 6">
            <a:extLst>
              <a:ext uri="{FF2B5EF4-FFF2-40B4-BE49-F238E27FC236}">
                <a16:creationId xmlns:a16="http://schemas.microsoft.com/office/drawing/2014/main" id="{E8A3C335-9E4A-448B-A0A2-C8FF8B5F3B1E}"/>
              </a:ext>
            </a:extLst>
          </p:cNvPr>
          <p:cNvSpPr txBox="1"/>
          <p:nvPr/>
        </p:nvSpPr>
        <p:spPr>
          <a:xfrm>
            <a:off x="2457326" y="551492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https://www.sometics.com/nl/sociogram</a:t>
            </a:r>
          </a:p>
        </p:txBody>
      </p:sp>
    </p:spTree>
    <p:extLst>
      <p:ext uri="{BB962C8B-B14F-4D97-AF65-F5344CB8AC3E}">
        <p14:creationId xmlns:p14="http://schemas.microsoft.com/office/powerpoint/2010/main" val="2626824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937C2243-7DE5-47AD-AC68-F58F2982082C}"/>
              </a:ext>
            </a:extLst>
          </p:cNvPr>
          <p:cNvPicPr>
            <a:picLocks noChangeAspect="1"/>
          </p:cNvPicPr>
          <p:nvPr/>
        </p:nvPicPr>
        <p:blipFill>
          <a:blip r:embed="rId2"/>
          <a:stretch>
            <a:fillRect/>
          </a:stretch>
        </p:blipFill>
        <p:spPr>
          <a:xfrm>
            <a:off x="4048849" y="1201003"/>
            <a:ext cx="4354744" cy="4107976"/>
          </a:xfrm>
          <a:prstGeom prst="rect">
            <a:avLst/>
          </a:prstGeom>
        </p:spPr>
      </p:pic>
    </p:spTree>
    <p:extLst>
      <p:ext uri="{BB962C8B-B14F-4D97-AF65-F5344CB8AC3E}">
        <p14:creationId xmlns:p14="http://schemas.microsoft.com/office/powerpoint/2010/main" val="4053222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098" name="Picture 2" descr="Sociogram: Definition &amp; Examples - Video &amp; Lesson Transcript | Study.com">
            <a:extLst>
              <a:ext uri="{FF2B5EF4-FFF2-40B4-BE49-F238E27FC236}">
                <a16:creationId xmlns:a16="http://schemas.microsoft.com/office/drawing/2014/main" id="{2FCB29DA-98EE-44ED-9594-F67051BB84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1844" y="1460747"/>
            <a:ext cx="4768755" cy="358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338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C277D19-7DB2-4EB7-A9D7-94188998E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197D2C-A33B-4345-BB16-C894ABA82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024" y="1040877"/>
            <a:ext cx="7080494" cy="4776246"/>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el 1">
            <a:extLst>
              <a:ext uri="{FF2B5EF4-FFF2-40B4-BE49-F238E27FC236}">
                <a16:creationId xmlns:a16="http://schemas.microsoft.com/office/drawing/2014/main" id="{6DD8BD96-11A2-5C9D-6F82-CE7183DBD051}"/>
              </a:ext>
            </a:extLst>
          </p:cNvPr>
          <p:cNvSpPr>
            <a:spLocks noGrp="1"/>
          </p:cNvSpPr>
          <p:nvPr>
            <p:ph type="ctrTitle"/>
          </p:nvPr>
        </p:nvSpPr>
        <p:spPr>
          <a:xfrm>
            <a:off x="1924216" y="1924217"/>
            <a:ext cx="4476584" cy="3009568"/>
          </a:xfrm>
        </p:spPr>
        <p:txBody>
          <a:bodyPr anchor="ctr">
            <a:normAutofit/>
          </a:bodyPr>
          <a:lstStyle/>
          <a:p>
            <a:pPr algn="l"/>
            <a:r>
              <a:rPr lang="nl-NL" sz="5200"/>
              <a:t>The end! </a:t>
            </a:r>
          </a:p>
        </p:txBody>
      </p:sp>
      <p:sp>
        <p:nvSpPr>
          <p:cNvPr id="3" name="Ondertitel 2">
            <a:extLst>
              <a:ext uri="{FF2B5EF4-FFF2-40B4-BE49-F238E27FC236}">
                <a16:creationId xmlns:a16="http://schemas.microsoft.com/office/drawing/2014/main" id="{88399B6E-CF95-C266-47F9-73B0BE942F73}"/>
              </a:ext>
            </a:extLst>
          </p:cNvPr>
          <p:cNvSpPr>
            <a:spLocks noGrp="1"/>
          </p:cNvSpPr>
          <p:nvPr>
            <p:ph type="subTitle" idx="1"/>
          </p:nvPr>
        </p:nvSpPr>
        <p:spPr>
          <a:xfrm>
            <a:off x="7832035" y="2347197"/>
            <a:ext cx="3560203" cy="2163606"/>
          </a:xfrm>
        </p:spPr>
        <p:txBody>
          <a:bodyPr anchor="ctr">
            <a:normAutofit/>
          </a:bodyPr>
          <a:lstStyle/>
          <a:p>
            <a:pPr algn="l"/>
            <a:r>
              <a:rPr lang="nl-NL" dirty="0"/>
              <a:t>Voor vandaag </a:t>
            </a:r>
            <a:r>
              <a:rPr lang="nl-NL" dirty="0">
                <a:sym typeface="Wingdings" panose="05000000000000000000" pitchFamily="2" charset="2"/>
              </a:rPr>
              <a:t> </a:t>
            </a:r>
            <a:endParaRPr lang="nl-NL">
              <a:sym typeface="Wingdings" panose="05000000000000000000" pitchFamily="2" charset="2"/>
            </a:endParaRPr>
          </a:p>
          <a:p>
            <a:pPr algn="l"/>
            <a:r>
              <a:rPr lang="nl-NL" dirty="0">
                <a:sym typeface="Wingdings" panose="05000000000000000000" pitchFamily="2" charset="2"/>
              </a:rPr>
              <a:t>V</a:t>
            </a:r>
            <a:r>
              <a:rPr lang="nl-NL" dirty="0"/>
              <a:t>olgende week van 11.15 tot 13.45 uur </a:t>
            </a:r>
            <a:endParaRPr lang="nl-NL"/>
          </a:p>
          <a:p>
            <a:pPr algn="l"/>
            <a:r>
              <a:rPr lang="nl-NL" dirty="0"/>
              <a:t>laatste Stad en wijk les!</a:t>
            </a:r>
            <a:endParaRPr lang="nl-NL"/>
          </a:p>
        </p:txBody>
      </p:sp>
    </p:spTree>
    <p:extLst>
      <p:ext uri="{BB962C8B-B14F-4D97-AF65-F5344CB8AC3E}">
        <p14:creationId xmlns:p14="http://schemas.microsoft.com/office/powerpoint/2010/main" val="171108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A84DDCE-05A4-4996-9533-38C4C40FF471}"/>
              </a:ext>
            </a:extLst>
          </p:cNvPr>
          <p:cNvSpPr/>
          <p:nvPr/>
        </p:nvSpPr>
        <p:spPr>
          <a:xfrm>
            <a:off x="1009650" y="577632"/>
            <a:ext cx="10172700" cy="5262979"/>
          </a:xfrm>
          <a:prstGeom prst="rect">
            <a:avLst/>
          </a:prstGeom>
          <a:solidFill>
            <a:schemeClr val="bg1"/>
          </a:solidFill>
        </p:spPr>
        <p:txBody>
          <a:bodyPr wrap="square">
            <a:spAutoFit/>
          </a:bodyPr>
          <a:lstStyle/>
          <a:p>
            <a:r>
              <a:rPr lang="nl-NL" sz="2400" b="1" dirty="0">
                <a:solidFill>
                  <a:schemeClr val="accent1"/>
                </a:solidFill>
              </a:rPr>
              <a:t>Cohesie is het krachtveld dat ervoor zorgt dat mensen bij de groep (willen) blijven. </a:t>
            </a:r>
          </a:p>
          <a:p>
            <a:endParaRPr lang="nl-NL" sz="2400" dirty="0"/>
          </a:p>
          <a:p>
            <a:r>
              <a:rPr lang="nl-NL" sz="2400" dirty="0"/>
              <a:t>Soorten cohesie:</a:t>
            </a:r>
          </a:p>
          <a:p>
            <a:pPr marL="342900" indent="-342900">
              <a:buAutoNum type="arabicPeriod"/>
            </a:pPr>
            <a:r>
              <a:rPr lang="nl-NL" sz="2400" dirty="0"/>
              <a:t>Taakcohesie: taakcohesie is de mate waarin mensen bv. in een team, samenwerken om een specifiek en duidelijk doel te bereiken.</a:t>
            </a:r>
          </a:p>
          <a:p>
            <a:endParaRPr lang="nl-NL" sz="2400" dirty="0"/>
          </a:p>
          <a:p>
            <a:r>
              <a:rPr lang="nl-NL" sz="2400" b="1" dirty="0">
                <a:solidFill>
                  <a:schemeClr val="accent1"/>
                </a:solidFill>
              </a:rPr>
              <a:t>2. Sociale cohesie: </a:t>
            </a:r>
            <a:r>
              <a:rPr lang="nl-NL" sz="2400" dirty="0"/>
              <a:t>sociale cohesie is de mate waarin mensen in een groep elkaar aardig vinden en om die reden graag onderdeel van het team uitmaken. In betekenis voor stad en wijk gaat er om op welke manier samenlevingen bij elkaar blijven en zich verbonden voelen: wij – gevoel. </a:t>
            </a:r>
          </a:p>
          <a:p>
            <a:endParaRPr lang="nl-NL" sz="2400" dirty="0"/>
          </a:p>
          <a:p>
            <a:r>
              <a:rPr lang="nl-NL" sz="2400" dirty="0"/>
              <a:t>3. Normatieve cohesie: de mate waarin groepsleden zich aan elkaar binden als gevolg van het conformeren aan de groepsnormen.</a:t>
            </a:r>
          </a:p>
        </p:txBody>
      </p:sp>
      <p:sp>
        <p:nvSpPr>
          <p:cNvPr id="3" name="Tekstvak 2">
            <a:extLst>
              <a:ext uri="{FF2B5EF4-FFF2-40B4-BE49-F238E27FC236}">
                <a16:creationId xmlns:a16="http://schemas.microsoft.com/office/drawing/2014/main" id="{0F9C45A3-AE60-4E6F-A6DB-3F1968690809}"/>
              </a:ext>
            </a:extLst>
          </p:cNvPr>
          <p:cNvSpPr txBox="1"/>
          <p:nvPr/>
        </p:nvSpPr>
        <p:spPr>
          <a:xfrm>
            <a:off x="6838950" y="6018758"/>
            <a:ext cx="5038725" cy="523220"/>
          </a:xfrm>
          <a:prstGeom prst="rect">
            <a:avLst/>
          </a:prstGeom>
          <a:noFill/>
        </p:spPr>
        <p:txBody>
          <a:bodyPr wrap="square" rtlCol="0">
            <a:spAutoFit/>
          </a:bodyPr>
          <a:lstStyle/>
          <a:p>
            <a:r>
              <a:rPr lang="nl-NL" sz="2800" b="1" dirty="0"/>
              <a:t>|  Individualisatie | segregatie  |     </a:t>
            </a:r>
            <a:r>
              <a:rPr lang="nl-NL" dirty="0"/>
              <a:t> </a:t>
            </a:r>
          </a:p>
        </p:txBody>
      </p:sp>
    </p:spTree>
    <p:extLst>
      <p:ext uri="{BB962C8B-B14F-4D97-AF65-F5344CB8AC3E}">
        <p14:creationId xmlns:p14="http://schemas.microsoft.com/office/powerpoint/2010/main" val="320300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BB06A-DF2F-4A02-A28D-02C54B901DC0}"/>
              </a:ext>
            </a:extLst>
          </p:cNvPr>
          <p:cNvSpPr>
            <a:spLocks noGrp="1"/>
          </p:cNvSpPr>
          <p:nvPr>
            <p:ph type="title"/>
          </p:nvPr>
        </p:nvSpPr>
        <p:spPr>
          <a:solidFill>
            <a:schemeClr val="accent1"/>
          </a:solidFill>
        </p:spPr>
        <p:txBody>
          <a:bodyPr/>
          <a:lstStyle/>
          <a:p>
            <a:r>
              <a:rPr lang="nl-NL" dirty="0"/>
              <a:t>Sociale cohesie in de stad van de toekomst! </a:t>
            </a:r>
          </a:p>
        </p:txBody>
      </p:sp>
      <p:graphicFrame>
        <p:nvGraphicFramePr>
          <p:cNvPr id="5" name="Diagram 4">
            <a:extLst>
              <a:ext uri="{FF2B5EF4-FFF2-40B4-BE49-F238E27FC236}">
                <a16:creationId xmlns:a16="http://schemas.microsoft.com/office/drawing/2014/main" id="{5B2FB91D-9E24-494C-9FD7-A9AD529CF792}"/>
              </a:ext>
            </a:extLst>
          </p:cNvPr>
          <p:cNvGraphicFramePr/>
          <p:nvPr>
            <p:extLst>
              <p:ext uri="{D42A27DB-BD31-4B8C-83A1-F6EECF244321}">
                <p14:modId xmlns:p14="http://schemas.microsoft.com/office/powerpoint/2010/main" val="1275522194"/>
              </p:ext>
            </p:extLst>
          </p:nvPr>
        </p:nvGraphicFramePr>
        <p:xfrm>
          <a:off x="2511425" y="2119841"/>
          <a:ext cx="7169150" cy="4147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08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E15F2D2-5235-4E67-AB6B-4628BF39BC7F}"/>
              </a:ext>
            </a:extLst>
          </p:cNvPr>
          <p:cNvSpPr/>
          <p:nvPr/>
        </p:nvSpPr>
        <p:spPr>
          <a:xfrm>
            <a:off x="4375150" y="659011"/>
            <a:ext cx="7391399" cy="5539978"/>
          </a:xfrm>
          <a:prstGeom prst="rect">
            <a:avLst/>
          </a:prstGeom>
        </p:spPr>
        <p:txBody>
          <a:bodyPr wrap="square">
            <a:spAutoFit/>
          </a:bodyPr>
          <a:lstStyle/>
          <a:p>
            <a:pPr fontAlgn="base"/>
            <a:r>
              <a:rPr lang="nl-NL" sz="2400" dirty="0">
                <a:solidFill>
                  <a:srgbClr val="000000"/>
                </a:solidFill>
              </a:rPr>
              <a:t>Iedereen is de hele dag bezig met socialiseren. Dit doen wij op school, op het werk, op de voetbaltraining en op sociale media. Iedereen past zich bewust of onbewust aan, aan </a:t>
            </a:r>
            <a:r>
              <a:rPr lang="nl-NL" sz="2400" dirty="0">
                <a:solidFill>
                  <a:schemeClr val="accent1"/>
                </a:solidFill>
              </a:rPr>
              <a:t>de normen en waarden </a:t>
            </a:r>
            <a:r>
              <a:rPr lang="nl-NL" sz="2400" dirty="0">
                <a:solidFill>
                  <a:srgbClr val="000000"/>
                </a:solidFill>
              </a:rPr>
              <a:t>van de verschillende groepen en culturen in een maatschappij. Doe je dit niet, dan val je al snel buiten de boot. Het is niet zo dat iedereen dezelfde normen en waarden hoeft te hebben, je past je aan binnen de grenzen van de groep.  </a:t>
            </a:r>
          </a:p>
          <a:p>
            <a:pPr fontAlgn="base"/>
            <a:r>
              <a:rPr lang="nl-NL" sz="2400" dirty="0">
                <a:solidFill>
                  <a:srgbClr val="000000"/>
                </a:solidFill>
              </a:rPr>
              <a:t>De mens is een sociaal wezen, we steunen elkaar om te kunnen overleven. Wij leven in een samenleving waarbij iedereen is onderverdeeld in verschillende groepen. Ieder persoon hoort bij meerdere groepen. Het is natuurlijk wel zo dat deze groepen ook met elkaar omgaan. Iedere groep heeft zijn eigen normen en waarden. </a:t>
            </a:r>
            <a:br>
              <a:rPr lang="nl-NL" dirty="0">
                <a:solidFill>
                  <a:srgbClr val="000000"/>
                </a:solidFill>
                <a:latin typeface="Calibri Light" panose="020F0302020204030204" pitchFamily="34" charset="0"/>
              </a:rPr>
            </a:br>
            <a:endParaRPr lang="nl-NL" b="0" i="0" dirty="0">
              <a:solidFill>
                <a:srgbClr val="000000"/>
              </a:solidFill>
              <a:effectLst/>
              <a:latin typeface="Segoe UI" panose="020B0502040204020203" pitchFamily="34" charset="0"/>
            </a:endParaRPr>
          </a:p>
        </p:txBody>
      </p:sp>
      <p:sp>
        <p:nvSpPr>
          <p:cNvPr id="3" name="Rechthoek 2">
            <a:extLst>
              <a:ext uri="{FF2B5EF4-FFF2-40B4-BE49-F238E27FC236}">
                <a16:creationId xmlns:a16="http://schemas.microsoft.com/office/drawing/2014/main" id="{7F13F20A-2D8C-44ED-986A-731E5177C340}"/>
              </a:ext>
            </a:extLst>
          </p:cNvPr>
          <p:cNvSpPr/>
          <p:nvPr/>
        </p:nvSpPr>
        <p:spPr>
          <a:xfrm>
            <a:off x="4375150" y="6014323"/>
            <a:ext cx="5666359" cy="369332"/>
          </a:xfrm>
          <a:prstGeom prst="rect">
            <a:avLst/>
          </a:prstGeom>
        </p:spPr>
        <p:txBody>
          <a:bodyPr wrap="none">
            <a:spAutoFit/>
          </a:bodyPr>
          <a:lstStyle/>
          <a:p>
            <a:r>
              <a:rPr lang="nl-NL" dirty="0">
                <a:hlinkClick r:id="rId3"/>
              </a:rPr>
              <a:t>Filmpje   https://www.youtube.com/watch?v=2aExL8sVSYE</a:t>
            </a:r>
            <a:endParaRPr lang="nl-NL" dirty="0"/>
          </a:p>
        </p:txBody>
      </p:sp>
      <p:sp>
        <p:nvSpPr>
          <p:cNvPr id="4" name="Tekstvak 3">
            <a:extLst>
              <a:ext uri="{FF2B5EF4-FFF2-40B4-BE49-F238E27FC236}">
                <a16:creationId xmlns:a16="http://schemas.microsoft.com/office/drawing/2014/main" id="{865A568B-E97D-4511-AC68-5C5C38710B1C}"/>
              </a:ext>
            </a:extLst>
          </p:cNvPr>
          <p:cNvSpPr txBox="1"/>
          <p:nvPr/>
        </p:nvSpPr>
        <p:spPr>
          <a:xfrm>
            <a:off x="4375150" y="74236"/>
            <a:ext cx="5761608" cy="584775"/>
          </a:xfrm>
          <a:prstGeom prst="rect">
            <a:avLst/>
          </a:prstGeom>
          <a:noFill/>
        </p:spPr>
        <p:txBody>
          <a:bodyPr wrap="square" rtlCol="0">
            <a:spAutoFit/>
          </a:bodyPr>
          <a:lstStyle/>
          <a:p>
            <a:pPr fontAlgn="base"/>
            <a:r>
              <a:rPr lang="nl-NL" sz="3200" dirty="0">
                <a:solidFill>
                  <a:schemeClr val="accent1"/>
                </a:solidFill>
              </a:rPr>
              <a:t>Socialisatie</a:t>
            </a:r>
            <a:r>
              <a:rPr lang="nl-NL" sz="3200" dirty="0">
                <a:solidFill>
                  <a:schemeClr val="accent2"/>
                </a:solidFill>
              </a:rPr>
              <a:t> </a:t>
            </a:r>
            <a:r>
              <a:rPr lang="nl-NL" sz="3200" dirty="0">
                <a:solidFill>
                  <a:schemeClr val="accent2"/>
                </a:solidFill>
                <a:latin typeface="+mj-lt"/>
              </a:rPr>
              <a:t> </a:t>
            </a:r>
          </a:p>
        </p:txBody>
      </p:sp>
      <p:graphicFrame>
        <p:nvGraphicFramePr>
          <p:cNvPr id="8" name="Diagram 7">
            <a:extLst>
              <a:ext uri="{FF2B5EF4-FFF2-40B4-BE49-F238E27FC236}">
                <a16:creationId xmlns:a16="http://schemas.microsoft.com/office/drawing/2014/main" id="{9FA819C6-7380-4DDB-AE43-B8B73D5DDAF4}"/>
              </a:ext>
            </a:extLst>
          </p:cNvPr>
          <p:cNvGraphicFramePr/>
          <p:nvPr/>
        </p:nvGraphicFramePr>
        <p:xfrm>
          <a:off x="-152400" y="1141712"/>
          <a:ext cx="4375150" cy="2556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982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B163FE6-C956-48AD-9D78-5C165DB8FEB2}"/>
              </a:ext>
            </a:extLst>
          </p:cNvPr>
          <p:cNvSpPr/>
          <p:nvPr/>
        </p:nvSpPr>
        <p:spPr>
          <a:xfrm>
            <a:off x="1028700" y="933093"/>
            <a:ext cx="10134600" cy="4154984"/>
          </a:xfrm>
          <a:prstGeom prst="rect">
            <a:avLst/>
          </a:prstGeom>
        </p:spPr>
        <p:txBody>
          <a:bodyPr wrap="square">
            <a:spAutoFit/>
          </a:bodyPr>
          <a:lstStyle/>
          <a:p>
            <a:r>
              <a:rPr lang="nl-NL" sz="2400" b="1" dirty="0">
                <a:solidFill>
                  <a:schemeClr val="accent1"/>
                </a:solidFill>
              </a:rPr>
              <a:t>Socialiserende</a:t>
            </a:r>
            <a:r>
              <a:rPr lang="nl-NL" sz="2400" b="1" dirty="0">
                <a:solidFill>
                  <a:schemeClr val="accent2"/>
                </a:solidFill>
              </a:rPr>
              <a:t> </a:t>
            </a:r>
            <a:r>
              <a:rPr lang="nl-NL" sz="2400" b="1" dirty="0">
                <a:solidFill>
                  <a:schemeClr val="accent1"/>
                </a:solidFill>
              </a:rPr>
              <a:t>instituties</a:t>
            </a:r>
            <a:r>
              <a:rPr lang="nl-NL" sz="2400" dirty="0">
                <a:solidFill>
                  <a:schemeClr val="accent1"/>
                </a:solidFill>
              </a:rPr>
              <a:t>. </a:t>
            </a:r>
          </a:p>
          <a:p>
            <a:r>
              <a:rPr lang="nl-NL" sz="2400" dirty="0">
                <a:solidFill>
                  <a:srgbClr val="333333"/>
                </a:solidFill>
              </a:rPr>
              <a:t>Instellingen, organisaties waarmee de cultuuroverdracht in een samenleving plaatsvindt:</a:t>
            </a:r>
            <a:r>
              <a:rPr lang="nl-NL" sz="2400" dirty="0">
                <a:solidFill>
                  <a:srgbClr val="000000"/>
                </a:solidFill>
              </a:rPr>
              <a:t> </a:t>
            </a:r>
          </a:p>
          <a:p>
            <a:br>
              <a:rPr lang="nl-NL" sz="2400" dirty="0">
                <a:solidFill>
                  <a:srgbClr val="000000"/>
                </a:solidFill>
              </a:rPr>
            </a:br>
            <a:r>
              <a:rPr lang="nl-NL" sz="2400" dirty="0">
                <a:solidFill>
                  <a:srgbClr val="333333"/>
                </a:solidFill>
              </a:rPr>
              <a:t>1) het gezin (eerste lach, eerste woordjes, eerste stapjes)</a:t>
            </a:r>
            <a:r>
              <a:rPr lang="nl-NL" sz="2400" dirty="0">
                <a:solidFill>
                  <a:srgbClr val="000000"/>
                </a:solidFill>
              </a:rPr>
              <a:t> </a:t>
            </a:r>
            <a:br>
              <a:rPr lang="nl-NL" sz="2400" dirty="0">
                <a:solidFill>
                  <a:srgbClr val="000000"/>
                </a:solidFill>
              </a:rPr>
            </a:br>
            <a:r>
              <a:rPr lang="nl-NL" sz="2400" dirty="0">
                <a:solidFill>
                  <a:srgbClr val="333333"/>
                </a:solidFill>
              </a:rPr>
              <a:t>2) de school (samenwerken, discipline, taken verrichten)</a:t>
            </a:r>
            <a:r>
              <a:rPr lang="nl-NL" sz="2400" dirty="0">
                <a:solidFill>
                  <a:srgbClr val="000000"/>
                </a:solidFill>
              </a:rPr>
              <a:t> </a:t>
            </a:r>
            <a:br>
              <a:rPr lang="nl-NL" sz="2400" dirty="0">
                <a:solidFill>
                  <a:srgbClr val="000000"/>
                </a:solidFill>
              </a:rPr>
            </a:br>
            <a:r>
              <a:rPr lang="nl-NL" sz="2400" dirty="0">
                <a:solidFill>
                  <a:srgbClr val="333333"/>
                </a:solidFill>
              </a:rPr>
              <a:t>3) het werk (prestaties leveren, bepaalt je </a:t>
            </a:r>
            <a:r>
              <a:rPr lang="nl-NL" sz="2400" dirty="0" err="1">
                <a:solidFill>
                  <a:srgbClr val="333333"/>
                </a:solidFill>
              </a:rPr>
              <a:t>leefritme</a:t>
            </a:r>
            <a:r>
              <a:rPr lang="nl-NL" sz="2400" dirty="0">
                <a:solidFill>
                  <a:srgbClr val="333333"/>
                </a:solidFill>
              </a:rPr>
              <a:t>)</a:t>
            </a:r>
            <a:r>
              <a:rPr lang="nl-NL" sz="2400" dirty="0">
                <a:solidFill>
                  <a:srgbClr val="000000"/>
                </a:solidFill>
              </a:rPr>
              <a:t> </a:t>
            </a:r>
            <a:br>
              <a:rPr lang="nl-NL" sz="2400" dirty="0">
                <a:solidFill>
                  <a:srgbClr val="000000"/>
                </a:solidFill>
              </a:rPr>
            </a:br>
            <a:r>
              <a:rPr lang="nl-NL" sz="2400" dirty="0">
                <a:solidFill>
                  <a:srgbClr val="333333"/>
                </a:solidFill>
              </a:rPr>
              <a:t>4) maatschappelijke groepering (sportclubs, geloofsrichtingen)</a:t>
            </a:r>
            <a:r>
              <a:rPr lang="nl-NL" sz="2400" dirty="0">
                <a:solidFill>
                  <a:srgbClr val="000000"/>
                </a:solidFill>
              </a:rPr>
              <a:t> </a:t>
            </a:r>
            <a:br>
              <a:rPr lang="nl-NL" sz="2400" dirty="0">
                <a:solidFill>
                  <a:srgbClr val="000000"/>
                </a:solidFill>
              </a:rPr>
            </a:br>
            <a:r>
              <a:rPr lang="nl-NL" sz="2400" dirty="0">
                <a:solidFill>
                  <a:srgbClr val="333333"/>
                </a:solidFill>
              </a:rPr>
              <a:t>5) de overheid (wetten waar je, je aan moet houden)</a:t>
            </a:r>
            <a:r>
              <a:rPr lang="nl-NL" sz="2400" dirty="0">
                <a:solidFill>
                  <a:srgbClr val="000000"/>
                </a:solidFill>
              </a:rPr>
              <a:t> </a:t>
            </a:r>
            <a:br>
              <a:rPr lang="nl-NL" sz="2400" dirty="0">
                <a:solidFill>
                  <a:srgbClr val="000000"/>
                </a:solidFill>
              </a:rPr>
            </a:br>
            <a:r>
              <a:rPr lang="nl-NL" sz="2400" dirty="0">
                <a:solidFill>
                  <a:srgbClr val="333333"/>
                </a:solidFill>
              </a:rPr>
              <a:t>6) de vriendenkring (grote invloed op de normen en waarden van mensen)</a:t>
            </a:r>
            <a:r>
              <a:rPr lang="nl-NL" sz="2400" dirty="0">
                <a:solidFill>
                  <a:srgbClr val="000000"/>
                </a:solidFill>
              </a:rPr>
              <a:t> </a:t>
            </a:r>
            <a:br>
              <a:rPr lang="nl-NL" sz="2400" dirty="0">
                <a:solidFill>
                  <a:srgbClr val="000000"/>
                </a:solidFill>
              </a:rPr>
            </a:br>
            <a:r>
              <a:rPr lang="nl-NL" sz="2400" dirty="0">
                <a:solidFill>
                  <a:srgbClr val="333333"/>
                </a:solidFill>
              </a:rPr>
              <a:t>7) de media (belangrijk voor de verspreiding van onze cultuur)</a:t>
            </a:r>
            <a:r>
              <a:rPr lang="nl-NL" sz="2400" dirty="0">
                <a:solidFill>
                  <a:srgbClr val="000000"/>
                </a:solidFill>
              </a:rPr>
              <a:t> </a:t>
            </a:r>
            <a:endParaRPr lang="nl-NL" sz="2400" dirty="0"/>
          </a:p>
        </p:txBody>
      </p:sp>
    </p:spTree>
    <p:extLst>
      <p:ext uri="{BB962C8B-B14F-4D97-AF65-F5344CB8AC3E}">
        <p14:creationId xmlns:p14="http://schemas.microsoft.com/office/powerpoint/2010/main" val="131391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BB06A-DF2F-4A02-A28D-02C54B901DC0}"/>
              </a:ext>
            </a:extLst>
          </p:cNvPr>
          <p:cNvSpPr>
            <a:spLocks noGrp="1"/>
          </p:cNvSpPr>
          <p:nvPr>
            <p:ph type="title"/>
          </p:nvPr>
        </p:nvSpPr>
        <p:spPr>
          <a:solidFill>
            <a:schemeClr val="accent1"/>
          </a:solidFill>
        </p:spPr>
        <p:txBody>
          <a:bodyPr/>
          <a:lstStyle/>
          <a:p>
            <a:r>
              <a:rPr lang="nl-NL" dirty="0"/>
              <a:t>Sociale cohesie in de stad van de toekomst! </a:t>
            </a:r>
          </a:p>
        </p:txBody>
      </p:sp>
      <p:graphicFrame>
        <p:nvGraphicFramePr>
          <p:cNvPr id="5" name="Diagram 4">
            <a:extLst>
              <a:ext uri="{FF2B5EF4-FFF2-40B4-BE49-F238E27FC236}">
                <a16:creationId xmlns:a16="http://schemas.microsoft.com/office/drawing/2014/main" id="{5B2FB91D-9E24-494C-9FD7-A9AD529CF792}"/>
              </a:ext>
            </a:extLst>
          </p:cNvPr>
          <p:cNvGraphicFramePr/>
          <p:nvPr>
            <p:extLst>
              <p:ext uri="{D42A27DB-BD31-4B8C-83A1-F6EECF244321}">
                <p14:modId xmlns:p14="http://schemas.microsoft.com/office/powerpoint/2010/main" val="3958284587"/>
              </p:ext>
            </p:extLst>
          </p:nvPr>
        </p:nvGraphicFramePr>
        <p:xfrm>
          <a:off x="2511425" y="2119841"/>
          <a:ext cx="7169150" cy="4147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10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8FADD-8147-4D27-85D9-5D3DBCFCE3D3}"/>
              </a:ext>
            </a:extLst>
          </p:cNvPr>
          <p:cNvSpPr>
            <a:spLocks noGrp="1"/>
          </p:cNvSpPr>
          <p:nvPr>
            <p:ph type="title"/>
          </p:nvPr>
        </p:nvSpPr>
        <p:spPr>
          <a:xfrm>
            <a:off x="1026960" y="286009"/>
            <a:ext cx="10306520" cy="1325563"/>
          </a:xfrm>
        </p:spPr>
        <p:txBody>
          <a:bodyPr vert="horz" lIns="91440" tIns="45720" rIns="91440" bIns="45720" rtlCol="0" anchor="ctr">
            <a:normAutofit/>
          </a:bodyPr>
          <a:lstStyle/>
          <a:p>
            <a:pPr lvl="1" algn="l" rtl="0">
              <a:lnSpc>
                <a:spcPct val="90000"/>
              </a:lnSpc>
              <a:spcBef>
                <a:spcPct val="0"/>
              </a:spcBef>
            </a:pPr>
            <a:r>
              <a:rPr lang="en-US" sz="4000" kern="1200" dirty="0">
                <a:solidFill>
                  <a:schemeClr val="tx1"/>
                </a:solidFill>
                <a:latin typeface="+mj-lt"/>
                <a:ea typeface="+mj-ea"/>
                <a:cs typeface="+mj-cs"/>
              </a:rPr>
              <a:t>Wat is </a:t>
            </a:r>
            <a:r>
              <a:rPr lang="en-US" sz="4000" kern="1200" dirty="0" err="1">
                <a:solidFill>
                  <a:schemeClr val="tx1"/>
                </a:solidFill>
                <a:latin typeface="+mj-lt"/>
                <a:ea typeface="+mj-ea"/>
                <a:cs typeface="+mj-cs"/>
              </a:rPr>
              <a:t>dat</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nationale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wij</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gevoel</a:t>
            </a:r>
            <a:r>
              <a:rPr lang="en-US" sz="4000" kern="1200" dirty="0">
                <a:solidFill>
                  <a:schemeClr val="tx1"/>
                </a:solidFill>
                <a:latin typeface="+mj-lt"/>
                <a:ea typeface="+mj-ea"/>
                <a:cs typeface="+mj-cs"/>
              </a:rPr>
              <a:t>’ </a:t>
            </a:r>
          </a:p>
        </p:txBody>
      </p:sp>
      <p:sp>
        <p:nvSpPr>
          <p:cNvPr id="3" name="Rechthoek 2">
            <a:extLst>
              <a:ext uri="{FF2B5EF4-FFF2-40B4-BE49-F238E27FC236}">
                <a16:creationId xmlns:a16="http://schemas.microsoft.com/office/drawing/2014/main" id="{7056A9E6-0B22-48C7-9510-3AA1F49191B3}"/>
              </a:ext>
            </a:extLst>
          </p:cNvPr>
          <p:cNvSpPr/>
          <p:nvPr/>
        </p:nvSpPr>
        <p:spPr>
          <a:xfrm>
            <a:off x="1161684" y="1520266"/>
            <a:ext cx="6834236" cy="4784170"/>
          </a:xfrm>
          <a:prstGeom prst="rect">
            <a:avLst/>
          </a:prstGeom>
        </p:spPr>
        <p:txBody>
          <a:bodyPr vert="horz" lIns="91440" tIns="45720" rIns="91440" bIns="45720" rtlCol="0">
            <a:normAutofit/>
          </a:bodyPr>
          <a:lstStyle/>
          <a:p>
            <a:pPr>
              <a:lnSpc>
                <a:spcPct val="90000"/>
              </a:lnSpc>
              <a:spcAft>
                <a:spcPts val="800"/>
              </a:spcAft>
            </a:pPr>
            <a:r>
              <a:rPr lang="en-US" sz="1300" b="1" dirty="0" err="1"/>
              <a:t>Uit</a:t>
            </a:r>
            <a:r>
              <a:rPr lang="en-US" sz="1300" b="1" dirty="0"/>
              <a:t> rapportage van CBS: </a:t>
            </a:r>
            <a:endParaRPr lang="en-US" sz="1300" dirty="0"/>
          </a:p>
          <a:p>
            <a:pPr>
              <a:spcAft>
                <a:spcPts val="800"/>
              </a:spcAft>
            </a:pPr>
            <a:r>
              <a:rPr lang="en-US" dirty="0"/>
              <a:t>Met </a:t>
            </a:r>
            <a:r>
              <a:rPr lang="en-US" b="1" dirty="0" err="1"/>
              <a:t>sociale</a:t>
            </a:r>
            <a:r>
              <a:rPr lang="en-US" b="1" dirty="0"/>
              <a:t> </a:t>
            </a:r>
            <a:r>
              <a:rPr lang="en-US" b="1" dirty="0" err="1"/>
              <a:t>samenhang</a:t>
            </a:r>
            <a:r>
              <a:rPr lang="en-US" b="1" dirty="0"/>
              <a:t> </a:t>
            </a:r>
            <a:r>
              <a:rPr lang="en-US" dirty="0" err="1"/>
              <a:t>wordt</a:t>
            </a:r>
            <a:r>
              <a:rPr lang="en-US" dirty="0"/>
              <a:t> </a:t>
            </a:r>
            <a:r>
              <a:rPr lang="en-US" dirty="0" err="1"/>
              <a:t>meestal</a:t>
            </a:r>
            <a:r>
              <a:rPr lang="en-US" dirty="0"/>
              <a:t> </a:t>
            </a:r>
            <a:r>
              <a:rPr lang="en-US" dirty="0" err="1"/>
              <a:t>gedoeld</a:t>
            </a:r>
            <a:r>
              <a:rPr lang="en-US" dirty="0"/>
              <a:t> op </a:t>
            </a:r>
            <a:r>
              <a:rPr lang="en-US" dirty="0" err="1"/>
              <a:t>collectieve</a:t>
            </a:r>
            <a:r>
              <a:rPr lang="en-US" dirty="0"/>
              <a:t> </a:t>
            </a:r>
            <a:r>
              <a:rPr lang="en-US" dirty="0" err="1"/>
              <a:t>verbanden</a:t>
            </a:r>
            <a:r>
              <a:rPr lang="en-US" dirty="0"/>
              <a:t> in de </a:t>
            </a:r>
            <a:r>
              <a:rPr lang="en-US" dirty="0" err="1"/>
              <a:t>samenleving</a:t>
            </a:r>
            <a:r>
              <a:rPr lang="en-US" dirty="0"/>
              <a:t>, </a:t>
            </a:r>
            <a:r>
              <a:rPr lang="en-US" dirty="0" err="1"/>
              <a:t>sociaal</a:t>
            </a:r>
            <a:r>
              <a:rPr lang="en-US" dirty="0"/>
              <a:t> </a:t>
            </a:r>
            <a:r>
              <a:rPr lang="en-US" dirty="0" err="1"/>
              <a:t>kapitaal</a:t>
            </a:r>
            <a:r>
              <a:rPr lang="en-US" dirty="0"/>
              <a:t> </a:t>
            </a:r>
            <a:r>
              <a:rPr lang="en-US" dirty="0" err="1"/>
              <a:t>verwijst</a:t>
            </a:r>
            <a:r>
              <a:rPr lang="en-US" dirty="0"/>
              <a:t> </a:t>
            </a:r>
            <a:r>
              <a:rPr lang="en-US" dirty="0" err="1"/>
              <a:t>naar</a:t>
            </a:r>
            <a:r>
              <a:rPr lang="en-US" dirty="0"/>
              <a:t> </a:t>
            </a:r>
            <a:r>
              <a:rPr lang="en-US" dirty="0" err="1"/>
              <a:t>hulpbronnen</a:t>
            </a:r>
            <a:r>
              <a:rPr lang="en-US" dirty="0"/>
              <a:t> </a:t>
            </a:r>
            <a:r>
              <a:rPr lang="en-US" dirty="0" err="1"/>
              <a:t>waarover</a:t>
            </a:r>
            <a:r>
              <a:rPr lang="en-US" dirty="0"/>
              <a:t> </a:t>
            </a:r>
            <a:r>
              <a:rPr lang="en-US" dirty="0" err="1"/>
              <a:t>individuen</a:t>
            </a:r>
            <a:r>
              <a:rPr lang="en-US" dirty="0"/>
              <a:t> </a:t>
            </a:r>
            <a:r>
              <a:rPr lang="en-US" dirty="0" err="1"/>
              <a:t>beschikken</a:t>
            </a:r>
            <a:r>
              <a:rPr lang="en-US" dirty="0"/>
              <a:t>. </a:t>
            </a:r>
          </a:p>
          <a:p>
            <a:pPr>
              <a:spcAft>
                <a:spcPts val="800"/>
              </a:spcAft>
            </a:pPr>
            <a:r>
              <a:rPr lang="en-US" dirty="0"/>
              <a:t>Twee </a:t>
            </a:r>
            <a:r>
              <a:rPr lang="en-US" dirty="0" err="1"/>
              <a:t>begrippen</a:t>
            </a:r>
            <a:r>
              <a:rPr lang="en-US" dirty="0"/>
              <a:t> </a:t>
            </a:r>
            <a:r>
              <a:rPr lang="en-US" dirty="0" err="1"/>
              <a:t>worden</a:t>
            </a:r>
            <a:r>
              <a:rPr lang="en-US" dirty="0"/>
              <a:t> in </a:t>
            </a:r>
            <a:r>
              <a:rPr lang="en-US" dirty="0" err="1"/>
              <a:t>dit</a:t>
            </a:r>
            <a:r>
              <a:rPr lang="en-US" dirty="0"/>
              <a:t> </a:t>
            </a:r>
            <a:r>
              <a:rPr lang="en-US" dirty="0" err="1"/>
              <a:t>kader</a:t>
            </a:r>
            <a:r>
              <a:rPr lang="en-US" dirty="0"/>
              <a:t> </a:t>
            </a:r>
            <a:r>
              <a:rPr lang="en-US" dirty="0" err="1"/>
              <a:t>vaak</a:t>
            </a:r>
            <a:r>
              <a:rPr lang="en-US" dirty="0"/>
              <a:t> </a:t>
            </a:r>
            <a:r>
              <a:rPr lang="en-US" dirty="0" err="1"/>
              <a:t>gebruikt</a:t>
            </a:r>
            <a:r>
              <a:rPr lang="en-US" dirty="0"/>
              <a:t>: </a:t>
            </a:r>
            <a:r>
              <a:rPr lang="en-US" b="1" dirty="0"/>
              <a:t>‘</a:t>
            </a:r>
            <a:r>
              <a:rPr lang="en-US" b="1" dirty="0" err="1"/>
              <a:t>sociale</a:t>
            </a:r>
            <a:r>
              <a:rPr lang="en-US" b="1" dirty="0"/>
              <a:t> </a:t>
            </a:r>
            <a:r>
              <a:rPr lang="en-US" b="1" dirty="0" err="1"/>
              <a:t>netwerken</a:t>
            </a:r>
            <a:r>
              <a:rPr lang="en-US" b="1" dirty="0"/>
              <a:t>’ en ‘</a:t>
            </a:r>
            <a:r>
              <a:rPr lang="en-US" b="1" dirty="0" err="1"/>
              <a:t>vertrouwen</a:t>
            </a:r>
            <a:r>
              <a:rPr lang="en-US" dirty="0"/>
              <a:t>’. De </a:t>
            </a:r>
            <a:r>
              <a:rPr lang="en-US" dirty="0" err="1"/>
              <a:t>participatie</a:t>
            </a:r>
            <a:r>
              <a:rPr lang="en-US" dirty="0"/>
              <a:t> van burgers in de </a:t>
            </a:r>
            <a:r>
              <a:rPr lang="en-US" dirty="0" err="1"/>
              <a:t>samenleving</a:t>
            </a:r>
            <a:r>
              <a:rPr lang="en-US" dirty="0"/>
              <a:t> door het </a:t>
            </a:r>
            <a:r>
              <a:rPr lang="en-US" dirty="0" err="1"/>
              <a:t>onderhouden</a:t>
            </a:r>
            <a:r>
              <a:rPr lang="en-US" dirty="0"/>
              <a:t> van </a:t>
            </a:r>
            <a:r>
              <a:rPr lang="en-US" dirty="0" err="1"/>
              <a:t>contacten</a:t>
            </a:r>
            <a:r>
              <a:rPr lang="en-US" dirty="0"/>
              <a:t>, </a:t>
            </a:r>
            <a:r>
              <a:rPr lang="en-US" dirty="0" err="1"/>
              <a:t>zowel</a:t>
            </a:r>
            <a:r>
              <a:rPr lang="en-US" dirty="0"/>
              <a:t> </a:t>
            </a:r>
            <a:r>
              <a:rPr lang="en-US" dirty="0" err="1"/>
              <a:t>informeel</a:t>
            </a:r>
            <a:r>
              <a:rPr lang="en-US" dirty="0"/>
              <a:t> </a:t>
            </a:r>
            <a:r>
              <a:rPr lang="en-US" dirty="0" err="1"/>
              <a:t>als</a:t>
            </a:r>
            <a:r>
              <a:rPr lang="en-US" dirty="0"/>
              <a:t> in </a:t>
            </a:r>
            <a:r>
              <a:rPr lang="en-US" dirty="0" err="1"/>
              <a:t>georganiseerd</a:t>
            </a:r>
            <a:r>
              <a:rPr lang="en-US" dirty="0"/>
              <a:t> </a:t>
            </a:r>
            <a:r>
              <a:rPr lang="en-US" dirty="0" err="1"/>
              <a:t>verband</a:t>
            </a:r>
            <a:r>
              <a:rPr lang="en-US" dirty="0"/>
              <a:t>, </a:t>
            </a:r>
            <a:r>
              <a:rPr lang="en-US" dirty="0" err="1"/>
              <a:t>staan</a:t>
            </a:r>
            <a:r>
              <a:rPr lang="en-US" dirty="0"/>
              <a:t> </a:t>
            </a:r>
            <a:r>
              <a:rPr lang="en-US" dirty="0" err="1"/>
              <a:t>centraal</a:t>
            </a:r>
            <a:r>
              <a:rPr lang="en-US" dirty="0"/>
              <a:t>. </a:t>
            </a:r>
            <a:r>
              <a:rPr lang="en-US" dirty="0" err="1"/>
              <a:t>Daarbij</a:t>
            </a:r>
            <a:r>
              <a:rPr lang="en-US" dirty="0"/>
              <a:t> is het </a:t>
            </a:r>
            <a:r>
              <a:rPr lang="en-US" dirty="0" err="1"/>
              <a:t>ook</a:t>
            </a:r>
            <a:r>
              <a:rPr lang="en-US" dirty="0"/>
              <a:t> </a:t>
            </a:r>
            <a:r>
              <a:rPr lang="en-US" dirty="0" err="1"/>
              <a:t>belangrijk</a:t>
            </a:r>
            <a:r>
              <a:rPr lang="en-US" dirty="0"/>
              <a:t> </a:t>
            </a:r>
            <a:r>
              <a:rPr lang="en-US" dirty="0" err="1"/>
              <a:t>dat</a:t>
            </a:r>
            <a:r>
              <a:rPr lang="en-US" dirty="0"/>
              <a:t> de </a:t>
            </a:r>
            <a:r>
              <a:rPr lang="en-US" dirty="0" err="1"/>
              <a:t>mensen</a:t>
            </a:r>
            <a:r>
              <a:rPr lang="en-US" dirty="0"/>
              <a:t> in </a:t>
            </a:r>
            <a:r>
              <a:rPr lang="en-US" dirty="0" err="1"/>
              <a:t>voldoende</a:t>
            </a:r>
            <a:r>
              <a:rPr lang="en-US" dirty="0"/>
              <a:t> mate </a:t>
            </a:r>
            <a:r>
              <a:rPr lang="en-US" b="1" dirty="0" err="1"/>
              <a:t>eensgezind</a:t>
            </a:r>
            <a:r>
              <a:rPr lang="en-US" b="1" dirty="0"/>
              <a:t> </a:t>
            </a:r>
            <a:r>
              <a:rPr lang="en-US" b="1" dirty="0" err="1"/>
              <a:t>zijn</a:t>
            </a:r>
            <a:r>
              <a:rPr lang="en-US" b="1" dirty="0"/>
              <a:t> over </a:t>
            </a:r>
            <a:r>
              <a:rPr lang="en-US" b="1" dirty="0" err="1"/>
              <a:t>gezamenlijke</a:t>
            </a:r>
            <a:r>
              <a:rPr lang="en-US" b="1" dirty="0"/>
              <a:t> </a:t>
            </a:r>
            <a:r>
              <a:rPr lang="en-US" b="1" dirty="0" err="1"/>
              <a:t>waarden</a:t>
            </a:r>
            <a:r>
              <a:rPr lang="en-US" b="1" dirty="0"/>
              <a:t> en </a:t>
            </a:r>
            <a:r>
              <a:rPr lang="en-US" b="1" dirty="0" err="1"/>
              <a:t>normen</a:t>
            </a:r>
            <a:r>
              <a:rPr lang="en-US" dirty="0"/>
              <a:t>. </a:t>
            </a:r>
          </a:p>
          <a:p>
            <a:pPr>
              <a:lnSpc>
                <a:spcPct val="90000"/>
              </a:lnSpc>
              <a:spcAft>
                <a:spcPts val="800"/>
              </a:spcAft>
            </a:pPr>
            <a:endParaRPr lang="en-US" dirty="0"/>
          </a:p>
          <a:p>
            <a:pPr>
              <a:lnSpc>
                <a:spcPct val="90000"/>
              </a:lnSpc>
              <a:spcAft>
                <a:spcPts val="800"/>
              </a:spcAft>
            </a:pPr>
            <a:r>
              <a:rPr lang="en-US" dirty="0" err="1"/>
              <a:t>Een</a:t>
            </a:r>
            <a:r>
              <a:rPr lang="en-US" dirty="0"/>
              <a:t> </a:t>
            </a:r>
            <a:r>
              <a:rPr lang="en-US" dirty="0" err="1"/>
              <a:t>veelgebruikte</a:t>
            </a:r>
            <a:r>
              <a:rPr lang="en-US" dirty="0"/>
              <a:t> </a:t>
            </a:r>
            <a:r>
              <a:rPr lang="en-US" dirty="0" err="1"/>
              <a:t>definitie</a:t>
            </a:r>
            <a:r>
              <a:rPr lang="en-US" dirty="0"/>
              <a:t>, die </a:t>
            </a:r>
            <a:r>
              <a:rPr lang="en-US" dirty="0" err="1"/>
              <a:t>ook</a:t>
            </a:r>
            <a:r>
              <a:rPr lang="en-US" dirty="0"/>
              <a:t> door het CBS </a:t>
            </a:r>
            <a:r>
              <a:rPr lang="en-US" dirty="0" err="1"/>
              <a:t>wordt</a:t>
            </a:r>
            <a:r>
              <a:rPr lang="en-US" dirty="0"/>
              <a:t> </a:t>
            </a:r>
            <a:r>
              <a:rPr lang="en-US" dirty="0" err="1"/>
              <a:t>gebruikt</a:t>
            </a:r>
            <a:r>
              <a:rPr lang="en-US" dirty="0"/>
              <a:t>, </a:t>
            </a:r>
            <a:r>
              <a:rPr lang="en-US" dirty="0" err="1"/>
              <a:t>komt</a:t>
            </a:r>
            <a:r>
              <a:rPr lang="en-US" dirty="0"/>
              <a:t> van de OESO (Coté en Healy, 2001): ‘networks together with shared norms, values and understandings that facilitate cooperation within or among groups’.</a:t>
            </a:r>
          </a:p>
        </p:txBody>
      </p:sp>
      <p:pic>
        <p:nvPicPr>
          <p:cNvPr id="4" name="Afbeelding 3">
            <a:extLst>
              <a:ext uri="{FF2B5EF4-FFF2-40B4-BE49-F238E27FC236}">
                <a16:creationId xmlns:a16="http://schemas.microsoft.com/office/drawing/2014/main" id="{3DE4BDDD-12FE-45B4-947D-67F1CDD4827C}"/>
              </a:ext>
            </a:extLst>
          </p:cNvPr>
          <p:cNvPicPr>
            <a:picLocks noChangeAspect="1"/>
          </p:cNvPicPr>
          <p:nvPr/>
        </p:nvPicPr>
        <p:blipFill rotWithShape="1">
          <a:blip r:embed="rId2"/>
          <a:srcRect l="11797" r="23112" b="-1"/>
          <a:stretch/>
        </p:blipFill>
        <p:spPr>
          <a:xfrm>
            <a:off x="8287737" y="3317573"/>
            <a:ext cx="3492783" cy="2591636"/>
          </a:xfrm>
          <a:prstGeom prst="rect">
            <a:avLst/>
          </a:prstGeom>
        </p:spPr>
      </p:pic>
    </p:spTree>
    <p:extLst>
      <p:ext uri="{BB962C8B-B14F-4D97-AF65-F5344CB8AC3E}">
        <p14:creationId xmlns:p14="http://schemas.microsoft.com/office/powerpoint/2010/main" val="34260268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44E78E-9974-4DC4-BEE8-3D916923A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D91C5F-18A2-4E24-B6F9-23E221703B50}">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53AD1A3A-6520-414C-A66E-CA5E97F1C5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TotalTime>
  <Words>2696</Words>
  <Application>Microsoft Office PowerPoint</Application>
  <PresentationFormat>Breedbeeld</PresentationFormat>
  <Paragraphs>226</Paragraphs>
  <Slides>37</Slides>
  <Notes>2</Notes>
  <HiddenSlides>0</HiddenSlides>
  <MMClips>1</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37</vt:i4>
      </vt:variant>
    </vt:vector>
  </HeadingPairs>
  <TitlesOfParts>
    <vt:vector size="44" baseType="lpstr">
      <vt:lpstr>Arial</vt:lpstr>
      <vt:lpstr>Calibri</vt:lpstr>
      <vt:lpstr>Calibri Light</vt:lpstr>
      <vt:lpstr>Courier New</vt:lpstr>
      <vt:lpstr>Segoe UI</vt:lpstr>
      <vt:lpstr>Kantoorthema</vt:lpstr>
      <vt:lpstr>Kantoorthema</vt:lpstr>
      <vt:lpstr>Bijna laatste Stad en wijk les!</vt:lpstr>
      <vt:lpstr>PowerPoint-presentatie</vt:lpstr>
      <vt:lpstr>Sociale cohesie in de stad van de toekomst! </vt:lpstr>
      <vt:lpstr>PowerPoint-presentatie</vt:lpstr>
      <vt:lpstr>Sociale cohesie in de stad van de toekomst! </vt:lpstr>
      <vt:lpstr>PowerPoint-presentatie</vt:lpstr>
      <vt:lpstr>PowerPoint-presentatie</vt:lpstr>
      <vt:lpstr>Sociale cohesie in de stad van de toekomst! </vt:lpstr>
      <vt:lpstr>Wat is dat ‘nationale wij gevoel’ </vt:lpstr>
      <vt:lpstr>Normen en waarden </vt:lpstr>
      <vt:lpstr>PowerPoint-presentatie</vt:lpstr>
      <vt:lpstr>PowerPoint-presentatie</vt:lpstr>
      <vt:lpstr>PowerPoint-presentatie</vt:lpstr>
      <vt:lpstr>PowerPoint-presentatie</vt:lpstr>
      <vt:lpstr>PowerPoint-presentatie</vt:lpstr>
      <vt:lpstr>PowerPoint-presentatie</vt:lpstr>
      <vt:lpstr>Hoe groeit samenhang en wij-gevoel?! </vt:lpstr>
      <vt:lpstr>PowerPoint-presentatie</vt:lpstr>
      <vt:lpstr>PowerPoint-presentatie</vt:lpstr>
      <vt:lpstr>PowerPoint-presentatie</vt:lpstr>
      <vt:lpstr>PowerPoint-presentatie</vt:lpstr>
      <vt:lpstr>PowerPoint-presentatie</vt:lpstr>
      <vt:lpstr>Fasen van groepsontwikkeling volgens Tuckman</vt:lpstr>
      <vt:lpstr>PowerPoint-presentatie</vt:lpstr>
      <vt:lpstr>PowerPoint-presentatie</vt:lpstr>
      <vt:lpstr>De kenmerken per fase</vt:lpstr>
      <vt:lpstr>Kritische kanttekening bij dit model! </vt:lpstr>
      <vt:lpstr>PowerPoint-presentatie</vt:lpstr>
      <vt:lpstr>PowerPoint-presentatie</vt:lpstr>
      <vt:lpstr>Verstoorde groepscohesie?! </vt:lpstr>
      <vt:lpstr>Hoe in te spelen op de fase waarin de groep zit </vt:lpstr>
      <vt:lpstr>Hoe in te spelen op de fase waarin de groep zit </vt:lpstr>
      <vt:lpstr>PowerPoint-presentatie</vt:lpstr>
      <vt:lpstr>PowerPoint-presentatie</vt:lpstr>
      <vt:lpstr>PowerPoint-presentatie</vt:lpstr>
      <vt:lpstr>PowerPoint-presentatie</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Allerlaatste Stad en wijk les!</dc:title>
  <dc:creator>Pascalle Cup</dc:creator>
  <cp:lastModifiedBy>Pascalle Cup</cp:lastModifiedBy>
  <cp:revision>1</cp:revision>
  <dcterms:created xsi:type="dcterms:W3CDTF">2023-03-28T09:13:40Z</dcterms:created>
  <dcterms:modified xsi:type="dcterms:W3CDTF">2023-03-30T10:45:33Z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